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70" r:id="rId1"/>
    <p:sldMasterId id="2147484010" r:id="rId2"/>
  </p:sldMasterIdLst>
  <p:notesMasterIdLst>
    <p:notesMasterId r:id="rId16"/>
  </p:notesMasterIdLst>
  <p:handoutMasterIdLst>
    <p:handoutMasterId r:id="rId17"/>
  </p:handoutMasterIdLst>
  <p:sldIdLst>
    <p:sldId id="256" r:id="rId3"/>
    <p:sldId id="258" r:id="rId4"/>
    <p:sldId id="270" r:id="rId5"/>
    <p:sldId id="271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</p:sldIdLst>
  <p:sldSz cx="9144000" cy="6858000" type="screen4x3"/>
  <p:notesSz cx="6797675" cy="9928225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bschnitt ohne Titel" id="{683209C6-E727-4FE9-A433-0123D45C1C5E}">
          <p14:sldIdLst>
            <p14:sldId id="256"/>
            <p14:sldId id="258"/>
            <p14:sldId id="270"/>
            <p14:sldId id="271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7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33" userDrawn="1">
          <p15:clr>
            <a:srgbClr val="A4A3A4"/>
          </p15:clr>
        </p15:guide>
        <p15:guide id="2" pos="2050" userDrawn="1">
          <p15:clr>
            <a:srgbClr val="A4A3A4"/>
          </p15:clr>
        </p15:guide>
        <p15:guide id="3" orient="horz" pos="3128" userDrawn="1">
          <p15:clr>
            <a:srgbClr val="A4A3A4"/>
          </p15:clr>
        </p15:guide>
        <p15:guide id="4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aniela Richter" initials="DR" lastIdx="4" clrIdx="0"/>
  <p:cmAuthor id="1" name="Steinkemper, Norbert" initials="SN" lastIdx="1" clrIdx="1"/>
  <p:cmAuthor id="2" name="Henrik Brokmeier - LNC Hannover" initials="HB-LH" lastIdx="0" clrIdx="2">
    <p:extLst>
      <p:ext uri="{19B8F6BF-5375-455C-9EA6-DF929625EA0E}">
        <p15:presenceInfo xmlns:p15="http://schemas.microsoft.com/office/powerpoint/2012/main" userId="Henrik Brokmeier - LNC Hannov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F4F9"/>
    <a:srgbClr val="418AA8"/>
    <a:srgbClr val="3C3C3B"/>
    <a:srgbClr val="898989"/>
    <a:srgbClr val="E4032E"/>
    <a:srgbClr val="878787"/>
    <a:srgbClr val="DADADA"/>
    <a:srgbClr val="FFFFFF"/>
    <a:srgbClr val="FF7C80"/>
    <a:srgbClr val="5756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CAF9ED-07DC-4A11-8D7F-57B35C25682E}" styleName="Mittlere Formatvorlage 1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A111915-BE36-4E01-A7E5-04B1672EAD32}" styleName="Helle Formatvorlage 2 - Akz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57" autoAdjust="0"/>
    <p:restoredTop sz="87329" autoAdjust="0"/>
  </p:normalViewPr>
  <p:slideViewPr>
    <p:cSldViewPr snapToGrid="0">
      <p:cViewPr varScale="1">
        <p:scale>
          <a:sx n="100" d="100"/>
          <a:sy n="100" d="100"/>
        </p:scale>
        <p:origin x="2070" y="96"/>
      </p:cViewPr>
      <p:guideLst>
        <p:guide orient="horz" pos="2160"/>
        <p:guide pos="2971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2952" y="84"/>
      </p:cViewPr>
      <p:guideLst>
        <p:guide orient="horz" pos="3033"/>
        <p:guide pos="2050"/>
        <p:guide orient="horz" pos="3128"/>
        <p:guide pos="2141"/>
      </p:guideLst>
    </p:cSldViewPr>
  </p:notesViewPr>
  <p:gridSpacing cx="54000" cy="54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0"/>
            <a:ext cx="2946401" cy="49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527" tIns="47764" rIns="95527" bIns="47764" numCol="1" anchor="t" anchorCtr="0" compatLnSpc="1">
            <a:prstTxWarp prst="textNoShape">
              <a:avLst/>
            </a:prstTxWarp>
          </a:bodyPr>
          <a:lstStyle>
            <a:lvl1pPr defTabSz="955555">
              <a:defRPr sz="1300"/>
            </a:lvl1pPr>
          </a:lstStyle>
          <a:p>
            <a:pPr>
              <a:defRPr/>
            </a:pPr>
            <a:r>
              <a:rPr lang="de-DE"/>
              <a:t>Niedersachsen Aviation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90" y="0"/>
            <a:ext cx="2946401" cy="49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527" tIns="47764" rIns="95527" bIns="47764" numCol="1" anchor="t" anchorCtr="0" compatLnSpc="1">
            <a:prstTxWarp prst="textNoShape">
              <a:avLst/>
            </a:prstTxWarp>
          </a:bodyPr>
          <a:lstStyle>
            <a:lvl1pPr algn="r" defTabSz="955555">
              <a:defRPr sz="1300"/>
            </a:lvl1pPr>
          </a:lstStyle>
          <a:p>
            <a:pPr>
              <a:defRPr/>
            </a:pPr>
            <a:fld id="{1BB50D83-A3C6-45B7-947E-E4551A025607}" type="datetime4">
              <a:rPr lang="de-DE" smtClean="0"/>
              <a:t>5. März 2021</a:t>
            </a:fld>
            <a:endParaRPr lang="de-DE"/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" y="9429672"/>
            <a:ext cx="2946401" cy="496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527" tIns="47764" rIns="95527" bIns="47764" numCol="1" anchor="b" anchorCtr="0" compatLnSpc="1">
            <a:prstTxWarp prst="textNoShape">
              <a:avLst/>
            </a:prstTxWarp>
          </a:bodyPr>
          <a:lstStyle>
            <a:lvl1pPr defTabSz="955555">
              <a:defRPr sz="13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90" y="9429672"/>
            <a:ext cx="2946401" cy="496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527" tIns="47764" rIns="95527" bIns="47764" numCol="1" anchor="b" anchorCtr="0" compatLnSpc="1">
            <a:prstTxWarp prst="textNoShape">
              <a:avLst/>
            </a:prstTxWarp>
          </a:bodyPr>
          <a:lstStyle>
            <a:lvl1pPr algn="r" defTabSz="955555">
              <a:defRPr sz="1300"/>
            </a:lvl1pPr>
          </a:lstStyle>
          <a:p>
            <a:pPr>
              <a:defRPr/>
            </a:pPr>
            <a:fld id="{7D2FCDD7-189D-43D9-935C-2E0F964F9BA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9821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0"/>
            <a:ext cx="2946401" cy="49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527" tIns="47764" rIns="95527" bIns="47764" numCol="1" anchor="t" anchorCtr="0" compatLnSpc="1">
            <a:prstTxWarp prst="textNoShape">
              <a:avLst/>
            </a:prstTxWarp>
          </a:bodyPr>
          <a:lstStyle>
            <a:lvl1pPr defTabSz="955555">
              <a:defRPr sz="1300"/>
            </a:lvl1pPr>
          </a:lstStyle>
          <a:p>
            <a:pPr>
              <a:defRPr/>
            </a:pPr>
            <a:r>
              <a:rPr lang="de-DE"/>
              <a:t>Niedersachsen Aviation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90" y="0"/>
            <a:ext cx="2946401" cy="49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527" tIns="47764" rIns="95527" bIns="47764" numCol="1" anchor="t" anchorCtr="0" compatLnSpc="1">
            <a:prstTxWarp prst="textNoShape">
              <a:avLst/>
            </a:prstTxWarp>
          </a:bodyPr>
          <a:lstStyle>
            <a:lvl1pPr algn="r" defTabSz="955555">
              <a:defRPr sz="1300"/>
            </a:lvl1pPr>
          </a:lstStyle>
          <a:p>
            <a:pPr>
              <a:defRPr/>
            </a:pPr>
            <a:fld id="{13D0654E-2CAE-4706-8DE7-0EB15E071512}" type="datetime4">
              <a:rPr lang="de-DE" smtClean="0"/>
              <a:t>5. März 2021</a:t>
            </a:fld>
            <a:endParaRPr lang="de-DE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6125"/>
            <a:ext cx="4960938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3" y="4715631"/>
            <a:ext cx="5438775" cy="4466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527" tIns="47764" rIns="95527" bIns="4776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9429672"/>
            <a:ext cx="2946401" cy="496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527" tIns="47764" rIns="95527" bIns="47764" numCol="1" anchor="b" anchorCtr="0" compatLnSpc="1">
            <a:prstTxWarp prst="textNoShape">
              <a:avLst/>
            </a:prstTxWarp>
          </a:bodyPr>
          <a:lstStyle>
            <a:lvl1pPr defTabSz="955555">
              <a:defRPr sz="13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90" y="9429672"/>
            <a:ext cx="2946401" cy="496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527" tIns="47764" rIns="95527" bIns="47764" numCol="1" anchor="b" anchorCtr="0" compatLnSpc="1">
            <a:prstTxWarp prst="textNoShape">
              <a:avLst/>
            </a:prstTxWarp>
          </a:bodyPr>
          <a:lstStyle>
            <a:lvl1pPr algn="r" defTabSz="955555">
              <a:defRPr sz="1300"/>
            </a:lvl1pPr>
          </a:lstStyle>
          <a:p>
            <a:pPr>
              <a:defRPr/>
            </a:pPr>
            <a:fld id="{C8C4B96A-2618-47BC-AFFA-96D0B780B5F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7658636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" t="17594" r="2085" b="1299"/>
          <a:stretch/>
        </p:blipFill>
        <p:spPr>
          <a:xfrm>
            <a:off x="10048" y="1325366"/>
            <a:ext cx="9133952" cy="4911047"/>
          </a:xfrm>
          <a:prstGeom prst="rect">
            <a:avLst/>
          </a:prstGeom>
        </p:spPr>
      </p:pic>
      <p:sp>
        <p:nvSpPr>
          <p:cNvPr id="8" name="Rechteck 7"/>
          <p:cNvSpPr/>
          <p:nvPr userDrawn="1"/>
        </p:nvSpPr>
        <p:spPr>
          <a:xfrm>
            <a:off x="-18004" y="2404147"/>
            <a:ext cx="9162004" cy="2794571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595" y="3159136"/>
            <a:ext cx="8414535" cy="868626"/>
          </a:xfrm>
        </p:spPr>
        <p:txBody>
          <a:bodyPr>
            <a:noAutofit/>
          </a:bodyPr>
          <a:lstStyle>
            <a:lvl1pPr>
              <a:defRPr sz="4000" b="1">
                <a:solidFill>
                  <a:srgbClr val="87878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59595" y="4502640"/>
            <a:ext cx="8424809" cy="638176"/>
          </a:xfrm>
        </p:spPr>
        <p:txBody>
          <a:bodyPr>
            <a:noAutofit/>
          </a:bodyPr>
          <a:lstStyle>
            <a:lvl1pPr marL="0" indent="0" algn="ctr">
              <a:buNone/>
              <a:defRPr sz="1600" b="0" i="0">
                <a:solidFill>
                  <a:srgbClr val="5756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19C326DD-3CBF-4794-9FD9-01929193ED2D}" type="datetime1">
              <a:rPr lang="de-DE" smtClean="0"/>
              <a:t>05.03.2021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gradFill>
            <a:lin ang="0" scaled="0"/>
          </a:gradFill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/>
              <a:t>GESCHÄFTSSTELLE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10C56E4D-B491-49D1-90FB-B15C6888BB7A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71415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0" b="3947"/>
          <a:stretch/>
        </p:blipFill>
        <p:spPr>
          <a:xfrm>
            <a:off x="0" y="1335640"/>
            <a:ext cx="9144000" cy="4900773"/>
          </a:xfrm>
          <a:prstGeom prst="rect">
            <a:avLst/>
          </a:prstGeom>
        </p:spPr>
      </p:pic>
      <p:sp>
        <p:nvSpPr>
          <p:cNvPr id="11" name="Rechteck 10"/>
          <p:cNvSpPr/>
          <p:nvPr userDrawn="1"/>
        </p:nvSpPr>
        <p:spPr>
          <a:xfrm>
            <a:off x="-9526" y="1325366"/>
            <a:ext cx="4081193" cy="4913509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9322" y="1510301"/>
            <a:ext cx="3546404" cy="715374"/>
          </a:xfrm>
        </p:spPr>
        <p:txBody>
          <a:bodyPr lIns="0" anchor="t">
            <a:noAutofit/>
          </a:bodyPr>
          <a:lstStyle>
            <a:lvl1pPr algn="l">
              <a:defRPr sz="2800" b="1" cap="all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49322" y="3431568"/>
            <a:ext cx="3546404" cy="2721581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200"/>
              </a:spcBef>
              <a:buNone/>
              <a:defRPr sz="18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602E2-3860-4E4E-9BC3-6A5A90B83C43}" type="datetime1">
              <a:rPr lang="de-DE" smtClean="0"/>
              <a:t>05.03.2021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GESCHÄFTSSTELLE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6E4D-B491-49D1-90FB-B15C6888BB7A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49321" y="6103679"/>
            <a:ext cx="159079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600" dirty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Abbildung: M &amp; D Aviation Marketing GmbH </a:t>
            </a:r>
          </a:p>
        </p:txBody>
      </p:sp>
    </p:spTree>
    <p:extLst>
      <p:ext uri="{BB962C8B-B14F-4D97-AF65-F5344CB8AC3E}">
        <p14:creationId xmlns:p14="http://schemas.microsoft.com/office/powerpoint/2010/main" val="1750471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6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" t="19837" r="15139" b="26159"/>
          <a:stretch/>
        </p:blipFill>
        <p:spPr>
          <a:xfrm>
            <a:off x="-10274" y="1325366"/>
            <a:ext cx="9154274" cy="4911048"/>
          </a:xfrm>
          <a:prstGeom prst="rect">
            <a:avLst/>
          </a:prstGeom>
        </p:spPr>
      </p:pic>
      <p:sp>
        <p:nvSpPr>
          <p:cNvPr id="11" name="Rechteck 10"/>
          <p:cNvSpPr/>
          <p:nvPr userDrawn="1"/>
        </p:nvSpPr>
        <p:spPr>
          <a:xfrm>
            <a:off x="-10274" y="1253447"/>
            <a:ext cx="4081942" cy="4985428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9322" y="1479479"/>
            <a:ext cx="3546404" cy="746196"/>
          </a:xfrm>
        </p:spPr>
        <p:txBody>
          <a:bodyPr lIns="0" anchor="t">
            <a:noAutofit/>
          </a:bodyPr>
          <a:lstStyle>
            <a:lvl1pPr algn="l">
              <a:defRPr sz="2800" b="1" cap="all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49321" y="3431568"/>
            <a:ext cx="3546405" cy="2721581"/>
          </a:xfrm>
        </p:spPr>
        <p:txBody>
          <a:bodyPr anchor="t" anchorCtr="0"/>
          <a:lstStyle>
            <a:lvl1pPr marL="0" indent="0">
              <a:spcBef>
                <a:spcPts val="1200"/>
              </a:spcBef>
              <a:buNone/>
              <a:defRPr sz="18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16280-199F-4A79-B17A-41E842E0504D}" type="datetime1">
              <a:rPr lang="de-DE" smtClean="0"/>
              <a:t>05.03.2021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GESCHÄFTSSTELLE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6E4D-B491-49D1-90FB-B15C6888BB7A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Textfeld 9"/>
          <p:cNvSpPr txBox="1"/>
          <p:nvPr userDrawn="1"/>
        </p:nvSpPr>
        <p:spPr>
          <a:xfrm>
            <a:off x="349321" y="6103679"/>
            <a:ext cx="204621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600" dirty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Abbildung: MTU Maintenance Hannover GmbH </a:t>
            </a:r>
          </a:p>
        </p:txBody>
      </p:sp>
    </p:spTree>
    <p:extLst>
      <p:ext uri="{BB962C8B-B14F-4D97-AF65-F5344CB8AC3E}">
        <p14:creationId xmlns:p14="http://schemas.microsoft.com/office/powerpoint/2010/main" val="25175037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7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9" b="7853"/>
          <a:stretch/>
        </p:blipFill>
        <p:spPr>
          <a:xfrm>
            <a:off x="0" y="1325366"/>
            <a:ext cx="9144000" cy="4931596"/>
          </a:xfrm>
          <a:prstGeom prst="rect">
            <a:avLst/>
          </a:prstGeom>
        </p:spPr>
      </p:pic>
      <p:sp>
        <p:nvSpPr>
          <p:cNvPr id="11" name="Rechteck 10"/>
          <p:cNvSpPr/>
          <p:nvPr userDrawn="1"/>
        </p:nvSpPr>
        <p:spPr>
          <a:xfrm>
            <a:off x="-9524" y="1175952"/>
            <a:ext cx="4081192" cy="5081009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9322" y="1500027"/>
            <a:ext cx="3546404" cy="385924"/>
          </a:xfrm>
        </p:spPr>
        <p:txBody>
          <a:bodyPr lIns="0" anchor="t">
            <a:noAutofit/>
          </a:bodyPr>
          <a:lstStyle>
            <a:lvl1pPr algn="l">
              <a:defRPr sz="2800" b="1" cap="all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49322" y="3431568"/>
            <a:ext cx="3546404" cy="2721581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200"/>
              </a:spcBef>
              <a:buNone/>
              <a:defRPr sz="18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E9A78-7A93-4F78-A6F4-1A9A28012BAE}" type="datetime1">
              <a:rPr lang="de-DE" smtClean="0"/>
              <a:t>05.03.2021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GESCHÄFTSSTELLE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6E4D-B491-49D1-90FB-B15C6888BB7A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49321" y="6103679"/>
            <a:ext cx="159079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600" dirty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Abbildung: NFL</a:t>
            </a:r>
          </a:p>
        </p:txBody>
      </p:sp>
    </p:spTree>
    <p:extLst>
      <p:ext uri="{BB962C8B-B14F-4D97-AF65-F5344CB8AC3E}">
        <p14:creationId xmlns:p14="http://schemas.microsoft.com/office/powerpoint/2010/main" val="26489080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0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92" b="3778"/>
          <a:stretch/>
        </p:blipFill>
        <p:spPr>
          <a:xfrm>
            <a:off x="0" y="1325366"/>
            <a:ext cx="9144000" cy="4921322"/>
          </a:xfrm>
          <a:prstGeom prst="rect">
            <a:avLst/>
          </a:prstGeom>
        </p:spPr>
      </p:pic>
      <p:sp>
        <p:nvSpPr>
          <p:cNvPr id="11" name="Rechteck 10"/>
          <p:cNvSpPr/>
          <p:nvPr userDrawn="1"/>
        </p:nvSpPr>
        <p:spPr>
          <a:xfrm>
            <a:off x="-9524" y="1175952"/>
            <a:ext cx="4081192" cy="5081009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9322" y="1500027"/>
            <a:ext cx="3546404" cy="385924"/>
          </a:xfrm>
        </p:spPr>
        <p:txBody>
          <a:bodyPr lIns="0" anchor="t">
            <a:noAutofit/>
          </a:bodyPr>
          <a:lstStyle>
            <a:lvl1pPr algn="l">
              <a:defRPr sz="2800" b="1" cap="all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49322" y="3431568"/>
            <a:ext cx="3546404" cy="2721581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200"/>
              </a:spcBef>
              <a:buNone/>
              <a:defRPr sz="18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9C46-C567-48EC-AC0A-DFC5BF746A03}" type="datetime1">
              <a:rPr lang="de-DE" smtClean="0"/>
              <a:t>05.03.2021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GESCHÄFTSSTELLE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6E4D-B491-49D1-90FB-B15C6888BB7A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49321" y="6103679"/>
            <a:ext cx="159079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600" dirty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Abbildung: Premium AEROTEC GmbH</a:t>
            </a:r>
          </a:p>
        </p:txBody>
      </p:sp>
    </p:spTree>
    <p:extLst>
      <p:ext uri="{BB962C8B-B14F-4D97-AF65-F5344CB8AC3E}">
        <p14:creationId xmlns:p14="http://schemas.microsoft.com/office/powerpoint/2010/main" val="30496494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1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92" b="3778"/>
          <a:stretch/>
        </p:blipFill>
        <p:spPr>
          <a:xfrm>
            <a:off x="0" y="1325366"/>
            <a:ext cx="9144000" cy="4921322"/>
          </a:xfrm>
          <a:prstGeom prst="rect">
            <a:avLst/>
          </a:prstGeom>
        </p:spPr>
      </p:pic>
      <p:sp>
        <p:nvSpPr>
          <p:cNvPr id="11" name="Rechteck 10"/>
          <p:cNvSpPr/>
          <p:nvPr userDrawn="1"/>
        </p:nvSpPr>
        <p:spPr>
          <a:xfrm>
            <a:off x="-9524" y="1175952"/>
            <a:ext cx="4081192" cy="5081009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9322" y="1500027"/>
            <a:ext cx="3546404" cy="385924"/>
          </a:xfrm>
        </p:spPr>
        <p:txBody>
          <a:bodyPr lIns="0" anchor="t">
            <a:noAutofit/>
          </a:bodyPr>
          <a:lstStyle>
            <a:lvl1pPr algn="l">
              <a:defRPr sz="2800" b="1" cap="all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49322" y="3431568"/>
            <a:ext cx="3546404" cy="2721581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200"/>
              </a:spcBef>
              <a:buNone/>
              <a:defRPr sz="18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B3311-20E2-4E66-B8A9-08C64D358970}" type="datetime1">
              <a:rPr lang="de-DE" smtClean="0"/>
              <a:t>05.03.2021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GESCHÄFTSSTELLE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6E4D-B491-49D1-90FB-B15C6888BB7A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49321" y="6103679"/>
            <a:ext cx="159079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600" dirty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Abbildung: </a:t>
            </a:r>
            <a:r>
              <a:rPr lang="de-DE" sz="600" dirty="0" err="1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TUIfly</a:t>
            </a:r>
            <a:endParaRPr lang="de-DE" sz="600" dirty="0">
              <a:solidFill>
                <a:srgbClr val="3C3C3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810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2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0" b="3947"/>
          <a:stretch/>
        </p:blipFill>
        <p:spPr>
          <a:xfrm>
            <a:off x="0" y="1335640"/>
            <a:ext cx="9144000" cy="4900773"/>
          </a:xfrm>
          <a:prstGeom prst="rect">
            <a:avLst/>
          </a:prstGeom>
        </p:spPr>
      </p:pic>
      <p:sp>
        <p:nvSpPr>
          <p:cNvPr id="11" name="Rechteck 10"/>
          <p:cNvSpPr/>
          <p:nvPr userDrawn="1"/>
        </p:nvSpPr>
        <p:spPr>
          <a:xfrm>
            <a:off x="-9524" y="1175952"/>
            <a:ext cx="4081192" cy="5081009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9322" y="1500027"/>
            <a:ext cx="3546404" cy="385924"/>
          </a:xfrm>
        </p:spPr>
        <p:txBody>
          <a:bodyPr lIns="0" anchor="t">
            <a:noAutofit/>
          </a:bodyPr>
          <a:lstStyle>
            <a:lvl1pPr algn="l">
              <a:defRPr sz="2800" b="1" cap="all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49322" y="3431568"/>
            <a:ext cx="3546404" cy="2721581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200"/>
              </a:spcBef>
              <a:buNone/>
              <a:defRPr sz="18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271A0-3B46-445F-A057-1520CCD22B04}" type="datetime1">
              <a:rPr lang="de-DE" smtClean="0"/>
              <a:t>05.03.2021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GESCHÄFTSSTELLE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6E4D-B491-49D1-90FB-B15C6888BB7A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49321" y="6103679"/>
            <a:ext cx="159079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600" dirty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Abbildung: </a:t>
            </a:r>
            <a:r>
              <a:rPr lang="de-DE" sz="600" dirty="0" err="1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Aerodata</a:t>
            </a:r>
            <a:r>
              <a:rPr lang="de-DE" sz="600" dirty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AG</a:t>
            </a:r>
          </a:p>
        </p:txBody>
      </p:sp>
    </p:spTree>
    <p:extLst>
      <p:ext uri="{BB962C8B-B14F-4D97-AF65-F5344CB8AC3E}">
        <p14:creationId xmlns:p14="http://schemas.microsoft.com/office/powerpoint/2010/main" val="22063032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3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20" b="3766"/>
          <a:stretch/>
        </p:blipFill>
        <p:spPr>
          <a:xfrm>
            <a:off x="0" y="1345915"/>
            <a:ext cx="9144000" cy="4900774"/>
          </a:xfrm>
          <a:prstGeom prst="rect">
            <a:avLst/>
          </a:prstGeom>
        </p:spPr>
      </p:pic>
      <p:sp>
        <p:nvSpPr>
          <p:cNvPr id="11" name="Rechteck 10"/>
          <p:cNvSpPr/>
          <p:nvPr userDrawn="1"/>
        </p:nvSpPr>
        <p:spPr>
          <a:xfrm>
            <a:off x="-9524" y="1175952"/>
            <a:ext cx="4081192" cy="5081009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9322" y="1500027"/>
            <a:ext cx="3546404" cy="385924"/>
          </a:xfrm>
        </p:spPr>
        <p:txBody>
          <a:bodyPr lIns="0" anchor="t">
            <a:noAutofit/>
          </a:bodyPr>
          <a:lstStyle>
            <a:lvl1pPr algn="l">
              <a:defRPr sz="2800" b="1" cap="all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49322" y="3431568"/>
            <a:ext cx="3546404" cy="2721581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200"/>
              </a:spcBef>
              <a:buNone/>
              <a:defRPr sz="18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C1987-AE5D-4FEC-A9E7-2C6E2A0FEA10}" type="datetime1">
              <a:rPr lang="de-DE" smtClean="0"/>
              <a:t>05.03.2021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GESCHÄFTSSTELLE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6E4D-B491-49D1-90FB-B15C6888BB7A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49321" y="6103679"/>
            <a:ext cx="159079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600" dirty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Abbildung: Airbus </a:t>
            </a:r>
            <a:r>
              <a:rPr lang="de-DE" sz="600" dirty="0" err="1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Operations</a:t>
            </a:r>
            <a:r>
              <a:rPr lang="de-DE" sz="600" dirty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GmbH</a:t>
            </a:r>
          </a:p>
        </p:txBody>
      </p:sp>
    </p:spTree>
    <p:extLst>
      <p:ext uri="{BB962C8B-B14F-4D97-AF65-F5344CB8AC3E}">
        <p14:creationId xmlns:p14="http://schemas.microsoft.com/office/powerpoint/2010/main" val="16390212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defRPr lang="de-DE" sz="2200" b="1" cap="all"/>
            </a:lvl1pPr>
          </a:lstStyle>
          <a:p>
            <a:pPr lvl="0" algn="l"/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3C3C3B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3B687-1A56-41ED-9E35-6EE9150429D9}" type="datetime1">
              <a:rPr lang="de-DE" smtClean="0"/>
              <a:t>05.03.2021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GESCHÄFTSSTELLE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6E4D-B491-49D1-90FB-B15C6888BB7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49102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9321" y="1006867"/>
            <a:ext cx="8445358" cy="410967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 sz="2800" b="1" cap="all"/>
            </a:lvl1pPr>
          </a:lstStyle>
          <a:p>
            <a:pPr lvl="0" algn="l"/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49321" y="2013735"/>
            <a:ext cx="4146479" cy="4112428"/>
          </a:xfrm>
        </p:spPr>
        <p:txBody>
          <a:bodyPr/>
          <a:lstStyle>
            <a:lvl1pPr>
              <a:defRPr sz="2200">
                <a:solidFill>
                  <a:srgbClr val="3C3C3B"/>
                </a:solidFill>
              </a:defRPr>
            </a:lvl1pPr>
            <a:lvl2pPr>
              <a:defRPr sz="2000">
                <a:solidFill>
                  <a:srgbClr val="3C3C3B"/>
                </a:solidFill>
              </a:defRPr>
            </a:lvl2pPr>
            <a:lvl3pPr>
              <a:defRPr sz="1800">
                <a:solidFill>
                  <a:srgbClr val="3C3C3B"/>
                </a:solidFill>
              </a:defRPr>
            </a:lvl3pPr>
            <a:lvl4pPr>
              <a:defRPr sz="1600">
                <a:solidFill>
                  <a:srgbClr val="3C3C3B"/>
                </a:solidFill>
              </a:defRPr>
            </a:lvl4pPr>
            <a:lvl5pPr>
              <a:defRPr sz="1400">
                <a:solidFill>
                  <a:srgbClr val="3C3C3B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B2A05-F52A-49A5-9202-474801C7567C}" type="datetime1">
              <a:rPr lang="de-DE" smtClean="0"/>
              <a:t>05.03.2021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GESCHÄFTSSTELLE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6E4D-B491-49D1-90FB-B15C6888BB7A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Inhaltsplatzhalter 2"/>
          <p:cNvSpPr>
            <a:spLocks noGrp="1"/>
          </p:cNvSpPr>
          <p:nvPr>
            <p:ph sz="half" idx="13"/>
          </p:nvPr>
        </p:nvSpPr>
        <p:spPr>
          <a:xfrm>
            <a:off x="4744948" y="2013735"/>
            <a:ext cx="4049731" cy="4112428"/>
          </a:xfrm>
        </p:spPr>
        <p:txBody>
          <a:bodyPr/>
          <a:lstStyle>
            <a:lvl1pPr>
              <a:defRPr sz="2200">
                <a:solidFill>
                  <a:srgbClr val="3C3C3B"/>
                </a:solidFill>
              </a:defRPr>
            </a:lvl1pPr>
            <a:lvl2pPr>
              <a:defRPr sz="2000">
                <a:solidFill>
                  <a:srgbClr val="3C3C3B"/>
                </a:solidFill>
              </a:defRPr>
            </a:lvl2pPr>
            <a:lvl3pPr>
              <a:defRPr sz="1800">
                <a:solidFill>
                  <a:srgbClr val="3C3C3B"/>
                </a:solidFill>
              </a:defRPr>
            </a:lvl3pPr>
            <a:lvl4pPr>
              <a:defRPr sz="1600">
                <a:solidFill>
                  <a:srgbClr val="3C3C3B"/>
                </a:solidFill>
              </a:defRPr>
            </a:lvl4pPr>
            <a:lvl5pPr>
              <a:defRPr sz="1400">
                <a:solidFill>
                  <a:srgbClr val="3C3C3B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37216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9321" y="996593"/>
            <a:ext cx="8337479" cy="805089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 sz="2800" b="1" cap="all"/>
            </a:lvl1pPr>
          </a:lstStyle>
          <a:p>
            <a:pPr lvl="0" algn="l"/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49321" y="1824012"/>
            <a:ext cx="4040188" cy="42417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57565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49321" y="2404155"/>
            <a:ext cx="4148067" cy="3832258"/>
          </a:xfrm>
        </p:spPr>
        <p:txBody>
          <a:bodyPr/>
          <a:lstStyle>
            <a:lvl1pPr>
              <a:defRPr sz="24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6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6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824012"/>
            <a:ext cx="4041775" cy="42417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57565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404155"/>
            <a:ext cx="4041775" cy="3832258"/>
          </a:xfrm>
        </p:spPr>
        <p:txBody>
          <a:bodyPr/>
          <a:lstStyle>
            <a:lvl1pPr>
              <a:defRPr sz="24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6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6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349321" y="6405347"/>
            <a:ext cx="821794" cy="205889"/>
          </a:xfrm>
        </p:spPr>
        <p:txBody>
          <a:bodyPr/>
          <a:lstStyle/>
          <a:p>
            <a:fld id="{5494F3B4-EAF0-4838-BE2E-304E82188AFC}" type="datetime1">
              <a:rPr lang="de-DE" smtClean="0"/>
              <a:t>05.03.2021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GESCHÄFTSSTELLE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6E4D-B491-49D1-90FB-B15C6888BB7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704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55714-4687-45DA-AC6E-13EE2E366BE1}" type="datetime1">
              <a:rPr lang="de-DE" smtClean="0"/>
              <a:t>05.03.2021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GESCHÄFTSSTELLE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6E4D-B491-49D1-90FB-B15C6888BB7A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869908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9321" y="1057553"/>
            <a:ext cx="8445358" cy="421241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 sz="2200" b="1" cap="all" dirty="0"/>
            </a:lvl1pPr>
          </a:lstStyle>
          <a:p>
            <a:pPr lvl="0" algn="l"/>
            <a:r>
              <a:rPr lang="de-DE" dirty="0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75928-9C0E-4E87-B3F2-FFD536639859}" type="datetime1">
              <a:rPr lang="de-DE" smtClean="0"/>
              <a:t>05.03.2021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GESCHÄFTSSTELLE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6E4D-B491-49D1-90FB-B15C6888BB7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78334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87ED0-5BF8-49C9-A867-137883B35F01}" type="datetime1">
              <a:rPr lang="de-DE" smtClean="0"/>
              <a:t>05.03.2021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GESCHÄFTSSTELLE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6E4D-B491-49D1-90FB-B15C6888BB7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55364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256854" y="1128496"/>
            <a:ext cx="8429625" cy="5667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8BE38-555A-4061-B0E4-107C526FC562}" type="datetime1">
              <a:rPr lang="de-DE" smtClean="0"/>
              <a:t>05.03.2021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GESCHÄFTSSTELLE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6E4D-B491-49D1-90FB-B15C6888BB7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25853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9322" y="994787"/>
            <a:ext cx="3116192" cy="440312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 sz="2800" b="1" cap="all"/>
            </a:lvl1pPr>
          </a:lstStyle>
          <a:p>
            <a:pPr lvl="0" algn="l"/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58566" y="994787"/>
            <a:ext cx="4828233" cy="5367084"/>
          </a:xfrm>
        </p:spPr>
        <p:txBody>
          <a:bodyPr/>
          <a:lstStyle>
            <a:lvl1pPr>
              <a:defRPr sz="24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2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0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6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349322" y="3426488"/>
            <a:ext cx="3116192" cy="2888587"/>
          </a:xfrm>
        </p:spPr>
        <p:txBody>
          <a:bodyPr/>
          <a:lstStyle>
            <a:lvl1pPr marL="0" indent="0">
              <a:buNone/>
              <a:defRPr sz="14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94C7-AE46-43A2-9624-263162D0468C}" type="datetime1">
              <a:rPr lang="de-DE" smtClean="0"/>
              <a:t>05.03.2021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GESCHÄFTSSTELLE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6E4D-B491-49D1-90FB-B15C6888BB7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90666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5915025" y="1145512"/>
            <a:ext cx="2876550" cy="5341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9321" y="994787"/>
            <a:ext cx="5156129" cy="1457011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2800" b="1" cap="all" dirty="0"/>
            </a:lvl1pPr>
          </a:lstStyle>
          <a:p>
            <a:pPr lvl="0" algn="l"/>
            <a:r>
              <a:rPr lang="de-DE" dirty="0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911922" y="994787"/>
            <a:ext cx="2879654" cy="528584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349321" y="2029767"/>
            <a:ext cx="5156129" cy="4250867"/>
          </a:xfrm>
        </p:spPr>
        <p:txBody>
          <a:bodyPr anchor="t" anchorCtr="0"/>
          <a:lstStyle>
            <a:lvl1pPr marL="0" indent="0">
              <a:buNone/>
              <a:defRPr sz="14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D9B03-ED00-41AF-A032-39DEDF7365C5}" type="datetime1">
              <a:rPr lang="de-DE" smtClean="0"/>
              <a:t>05.03.2021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GESCHÄFTSSTELLE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6E4D-B491-49D1-90FB-B15C6888BB7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68371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361950" y="854110"/>
            <a:ext cx="8429625" cy="1936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1950" y="2845777"/>
            <a:ext cx="8429624" cy="95074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2800" b="1" cap="all" dirty="0">
                <a:solidFill>
                  <a:srgbClr val="878787"/>
                </a:solidFill>
              </a:defRPr>
            </a:lvl1pPr>
          </a:lstStyle>
          <a:p>
            <a:pPr lvl="0" algn="l"/>
            <a:r>
              <a:rPr lang="de-DE" dirty="0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49321" y="994787"/>
            <a:ext cx="8442254" cy="17103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361949" y="3851476"/>
            <a:ext cx="8429625" cy="2378501"/>
          </a:xfrm>
        </p:spPr>
        <p:txBody>
          <a:bodyPr anchor="t" anchorCtr="0"/>
          <a:lstStyle>
            <a:lvl1pPr marL="0" indent="0">
              <a:buNone/>
              <a:defRPr sz="1400">
                <a:solidFill>
                  <a:srgbClr val="3C3C3B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2EEF3-DD35-4C43-BBF6-2D57EB6D47FA}" type="datetime1">
              <a:rPr lang="de-DE" smtClean="0"/>
              <a:t>05.03.2021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GESCHÄFTSSTELLE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6E4D-B491-49D1-90FB-B15C6888BB7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57336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sul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platzhalt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58447" y="1422425"/>
            <a:ext cx="8656952" cy="332619"/>
          </a:xfrm>
          <a:prstGeom prst="rect">
            <a:avLst/>
          </a:prstGeom>
        </p:spPr>
        <p:txBody>
          <a:bodyPr anchor="t" anchorCtr="0"/>
          <a:lstStyle>
            <a:lvl1pPr>
              <a:defRPr sz="18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e-DE" dirty="0"/>
              <a:t>Unterüberschrift durch Klicken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GESCHÄFTSSTELLE</a:t>
            </a:r>
            <a:endParaRPr lang="de-DE" dirty="0"/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258446" y="978087"/>
            <a:ext cx="8656953" cy="431613"/>
          </a:xfrm>
          <a:prstGeom prst="rect">
            <a:avLst/>
          </a:prstGeom>
          <a:noFill/>
        </p:spPr>
        <p:txBody>
          <a:bodyPr anchor="t" anchorCtr="0"/>
          <a:lstStyle>
            <a:lvl1pPr algn="l">
              <a:defRPr sz="2200" b="1">
                <a:solidFill>
                  <a:srgbClr val="80808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dirty="0"/>
              <a:t>Folienüberschrift durch Klicken bearbeiten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"/>
          </p:nvPr>
        </p:nvSpPr>
        <p:spPr>
          <a:xfrm>
            <a:off x="258447" y="1981200"/>
            <a:ext cx="8656953" cy="4343400"/>
          </a:xfrm>
          <a:prstGeom prst="rect">
            <a:avLst/>
          </a:prstGeom>
        </p:spPr>
        <p:txBody>
          <a:bodyPr lIns="90000" tIns="0" rIns="90000" bIns="0" anchor="t" anchorCtr="0"/>
          <a:lstStyle>
            <a:lvl1pPr marL="0" indent="0">
              <a:spcAft>
                <a:spcPts val="600"/>
              </a:spcAft>
              <a:buClr>
                <a:srgbClr val="E46813"/>
              </a:buClr>
              <a:buFont typeface="Wingdings" pitchFamily="2" charset="2"/>
              <a:buNone/>
              <a:defRPr sz="16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54013" indent="-354013"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717550" indent="-363538">
              <a:buClr>
                <a:schemeClr val="bg2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71563" indent="-354013">
              <a:buClr>
                <a:schemeClr val="bg2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435100" indent="-363538">
              <a:buClr>
                <a:schemeClr val="bg2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2"/>
          </p:nvPr>
        </p:nvSpPr>
        <p:spPr>
          <a:xfrm>
            <a:off x="349321" y="6406375"/>
            <a:ext cx="821794" cy="204861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1F5965F6-566A-4622-B90A-E79E81757982}" type="datetime1">
              <a:rPr lang="de-DE" smtClean="0"/>
              <a:t>05.03.2021</a:t>
            </a:fld>
            <a:endParaRPr lang="de-DE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157680" y="6405347"/>
            <a:ext cx="636999" cy="20589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10C56E4D-B491-49D1-90FB-B15C6888BB7A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946641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uster-Manag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/>
              <a:t>GESCHÄFTSSTELLE</a:t>
            </a:r>
            <a:endParaRPr lang="de-DE" dirty="0"/>
          </a:p>
        </p:txBody>
      </p:sp>
      <p:sp>
        <p:nvSpPr>
          <p:cNvPr id="15" name="Textplatzhalt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58447" y="1422425"/>
            <a:ext cx="8656952" cy="332619"/>
          </a:xfrm>
          <a:prstGeom prst="rect">
            <a:avLst/>
          </a:prstGeom>
        </p:spPr>
        <p:txBody>
          <a:bodyPr anchor="t" anchorCtr="0"/>
          <a:lstStyle>
            <a:lvl1pPr>
              <a:defRPr sz="18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e-DE" dirty="0"/>
              <a:t>Unterüberschrift durch Klicken bearbeiten</a:t>
            </a:r>
          </a:p>
        </p:txBody>
      </p:sp>
      <p:sp>
        <p:nvSpPr>
          <p:cNvPr id="17" name="Titel 1"/>
          <p:cNvSpPr>
            <a:spLocks noGrp="1"/>
          </p:cNvSpPr>
          <p:nvPr>
            <p:ph type="title" hasCustomPrompt="1"/>
          </p:nvPr>
        </p:nvSpPr>
        <p:spPr>
          <a:xfrm>
            <a:off x="258446" y="978087"/>
            <a:ext cx="8656953" cy="431613"/>
          </a:xfrm>
          <a:prstGeom prst="rect">
            <a:avLst/>
          </a:prstGeom>
          <a:noFill/>
        </p:spPr>
        <p:txBody>
          <a:bodyPr anchor="t" anchorCtr="0"/>
          <a:lstStyle>
            <a:lvl1pPr algn="l">
              <a:defRPr sz="2200" b="1">
                <a:solidFill>
                  <a:srgbClr val="80808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dirty="0"/>
              <a:t>Folienüberschrift durch Klicken bearbeiten</a:t>
            </a:r>
          </a:p>
        </p:txBody>
      </p:sp>
      <p:sp>
        <p:nvSpPr>
          <p:cNvPr id="19" name="Inhaltsplatzhalter 2"/>
          <p:cNvSpPr>
            <a:spLocks noGrp="1"/>
          </p:cNvSpPr>
          <p:nvPr>
            <p:ph idx="1"/>
          </p:nvPr>
        </p:nvSpPr>
        <p:spPr>
          <a:xfrm>
            <a:off x="258447" y="1981200"/>
            <a:ext cx="8656953" cy="4343400"/>
          </a:xfrm>
          <a:prstGeom prst="rect">
            <a:avLst/>
          </a:prstGeom>
        </p:spPr>
        <p:txBody>
          <a:bodyPr lIns="90000" tIns="0" rIns="90000" bIns="0" anchor="t" anchorCtr="0"/>
          <a:lstStyle>
            <a:lvl1pPr marL="0" indent="0">
              <a:spcAft>
                <a:spcPts val="600"/>
              </a:spcAft>
              <a:buClr>
                <a:srgbClr val="E46813"/>
              </a:buClr>
              <a:buFont typeface="Wingdings" pitchFamily="2" charset="2"/>
              <a:buNone/>
              <a:defRPr sz="16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54013" indent="-354013"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717550" indent="-363538">
              <a:buClr>
                <a:schemeClr val="bg2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71563" indent="-354013">
              <a:buClr>
                <a:schemeClr val="bg2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435100" indent="-363538">
              <a:buClr>
                <a:schemeClr val="bg2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2"/>
          </p:nvPr>
        </p:nvSpPr>
        <p:spPr>
          <a:xfrm>
            <a:off x="349321" y="6406375"/>
            <a:ext cx="821794" cy="204861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EE7982E3-DAC9-4DD3-B653-265C344FB2D8}" type="datetime1">
              <a:rPr lang="de-DE" smtClean="0"/>
              <a:t>05.03.2021</a:t>
            </a:fld>
            <a:endParaRPr lang="de-DE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157680" y="6405347"/>
            <a:ext cx="636999" cy="20589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10C56E4D-B491-49D1-90FB-B15C6888BB7A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09748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icht_4 Proje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ildplatzhalter 23"/>
          <p:cNvSpPr>
            <a:spLocks noGrp="1"/>
          </p:cNvSpPr>
          <p:nvPr>
            <p:ph type="pic" sz="quarter" idx="12"/>
          </p:nvPr>
        </p:nvSpPr>
        <p:spPr>
          <a:xfrm>
            <a:off x="350314" y="1508914"/>
            <a:ext cx="1439862" cy="10795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23D78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5" name="Bildplatzhalter 23"/>
          <p:cNvSpPr>
            <a:spLocks noGrp="1"/>
          </p:cNvSpPr>
          <p:nvPr>
            <p:ph type="pic" sz="quarter" idx="13"/>
          </p:nvPr>
        </p:nvSpPr>
        <p:spPr>
          <a:xfrm>
            <a:off x="350314" y="2697092"/>
            <a:ext cx="1439862" cy="10795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23D78"/>
                </a:solidFill>
              </a:defRPr>
            </a:lvl1pPr>
          </a:lstStyle>
          <a:p>
            <a:endParaRPr lang="de-DE"/>
          </a:p>
        </p:txBody>
      </p:sp>
      <p:sp>
        <p:nvSpPr>
          <p:cNvPr id="26" name="Bildplatzhalter 23"/>
          <p:cNvSpPr>
            <a:spLocks noGrp="1"/>
          </p:cNvSpPr>
          <p:nvPr>
            <p:ph type="pic" sz="quarter" idx="14"/>
          </p:nvPr>
        </p:nvSpPr>
        <p:spPr>
          <a:xfrm>
            <a:off x="346869" y="3885270"/>
            <a:ext cx="1439862" cy="10795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23D78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7" name="Bildplatzhalter 23"/>
          <p:cNvSpPr>
            <a:spLocks noGrp="1"/>
          </p:cNvSpPr>
          <p:nvPr>
            <p:ph type="pic" sz="quarter" idx="15"/>
          </p:nvPr>
        </p:nvSpPr>
        <p:spPr>
          <a:xfrm>
            <a:off x="346869" y="5071670"/>
            <a:ext cx="1439862" cy="10795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23D78"/>
                </a:solidFill>
              </a:defRPr>
            </a:lvl1pPr>
          </a:lstStyle>
          <a:p>
            <a:endParaRPr lang="de-DE"/>
          </a:p>
        </p:txBody>
      </p:sp>
      <p:sp>
        <p:nvSpPr>
          <p:cNvPr id="29" name="Textplatzhalter 28"/>
          <p:cNvSpPr>
            <a:spLocks noGrp="1"/>
          </p:cNvSpPr>
          <p:nvPr>
            <p:ph type="body" sz="quarter" idx="16"/>
          </p:nvPr>
        </p:nvSpPr>
        <p:spPr>
          <a:xfrm>
            <a:off x="1970926" y="1508914"/>
            <a:ext cx="6821382" cy="1079500"/>
          </a:xfrm>
          <a:prstGeom prst="rect">
            <a:avLst/>
          </a:prstGeom>
        </p:spPr>
        <p:txBody>
          <a:bodyPr anchor="ctr"/>
          <a:lstStyle>
            <a:lvl1pPr>
              <a:defRPr sz="1400" b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de-DE" dirty="0"/>
          </a:p>
        </p:txBody>
      </p:sp>
      <p:sp>
        <p:nvSpPr>
          <p:cNvPr id="30" name="Textplatzhalter 28"/>
          <p:cNvSpPr>
            <a:spLocks noGrp="1"/>
          </p:cNvSpPr>
          <p:nvPr>
            <p:ph type="body" sz="quarter" idx="17"/>
          </p:nvPr>
        </p:nvSpPr>
        <p:spPr>
          <a:xfrm>
            <a:off x="1970926" y="2697092"/>
            <a:ext cx="6821382" cy="1079500"/>
          </a:xfrm>
          <a:prstGeom prst="rect">
            <a:avLst/>
          </a:prstGeom>
        </p:spPr>
        <p:txBody>
          <a:bodyPr anchor="ctr"/>
          <a:lstStyle>
            <a:lvl1pPr>
              <a:defRPr sz="1400" b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de-DE" dirty="0"/>
          </a:p>
        </p:txBody>
      </p:sp>
      <p:sp>
        <p:nvSpPr>
          <p:cNvPr id="31" name="Textplatzhalter 28"/>
          <p:cNvSpPr>
            <a:spLocks noGrp="1"/>
          </p:cNvSpPr>
          <p:nvPr>
            <p:ph type="body" sz="quarter" idx="18"/>
          </p:nvPr>
        </p:nvSpPr>
        <p:spPr>
          <a:xfrm>
            <a:off x="1970926" y="3885270"/>
            <a:ext cx="6821382" cy="1079500"/>
          </a:xfrm>
          <a:prstGeom prst="rect">
            <a:avLst/>
          </a:prstGeom>
        </p:spPr>
        <p:txBody>
          <a:bodyPr anchor="ctr"/>
          <a:lstStyle>
            <a:lvl1pPr>
              <a:defRPr sz="1400" b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de-DE" dirty="0"/>
          </a:p>
        </p:txBody>
      </p:sp>
      <p:sp>
        <p:nvSpPr>
          <p:cNvPr id="32" name="Textplatzhalter 28"/>
          <p:cNvSpPr>
            <a:spLocks noGrp="1"/>
          </p:cNvSpPr>
          <p:nvPr>
            <p:ph type="body" sz="quarter" idx="19"/>
          </p:nvPr>
        </p:nvSpPr>
        <p:spPr>
          <a:xfrm>
            <a:off x="1970926" y="5071671"/>
            <a:ext cx="6821382" cy="1079500"/>
          </a:xfrm>
          <a:prstGeom prst="rect">
            <a:avLst/>
          </a:prstGeom>
        </p:spPr>
        <p:txBody>
          <a:bodyPr anchor="ctr"/>
          <a:lstStyle>
            <a:lvl1pPr>
              <a:defRPr sz="1400" b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de-DE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/>
              <a:t>GESCHÄFTSSTELLE</a:t>
            </a:r>
            <a:endParaRPr lang="de-DE" dirty="0"/>
          </a:p>
        </p:txBody>
      </p:sp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350314" y="991154"/>
            <a:ext cx="8793686" cy="519538"/>
          </a:xfrm>
          <a:prstGeom prst="rect">
            <a:avLst/>
          </a:prstGeom>
          <a:noFill/>
        </p:spPr>
        <p:txBody>
          <a:bodyPr lIns="0" anchor="t" anchorCtr="0">
            <a:normAutofit/>
          </a:bodyPr>
          <a:lstStyle>
            <a:lvl1pPr algn="l">
              <a:defRPr sz="2200" b="1">
                <a:solidFill>
                  <a:srgbClr val="87878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dirty="0"/>
              <a:t>Folienüberschrift durch Klicken bearbeiten</a:t>
            </a:r>
          </a:p>
        </p:txBody>
      </p:sp>
      <p:sp>
        <p:nvSpPr>
          <p:cNvPr id="13" name="Datumsplatzhalter 3"/>
          <p:cNvSpPr>
            <a:spLocks noGrp="1"/>
          </p:cNvSpPr>
          <p:nvPr>
            <p:ph type="dt" sz="half" idx="2"/>
          </p:nvPr>
        </p:nvSpPr>
        <p:spPr>
          <a:xfrm>
            <a:off x="349321" y="6406375"/>
            <a:ext cx="821794" cy="204861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AE42296C-4444-49FB-8F06-F991667CABA4}" type="datetime1">
              <a:rPr lang="de-DE" smtClean="0"/>
              <a:t>05.03.2021</a:t>
            </a:fld>
            <a:endParaRPr lang="de-DE" dirty="0"/>
          </a:p>
        </p:txBody>
      </p:sp>
      <p:sp>
        <p:nvSpPr>
          <p:cNvPr id="14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157680" y="6405347"/>
            <a:ext cx="636999" cy="20589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10C56E4D-B491-49D1-90FB-B15C6888BB7A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933938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icht_8 Proje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23"/>
          <p:cNvSpPr>
            <a:spLocks noGrp="1"/>
          </p:cNvSpPr>
          <p:nvPr>
            <p:ph type="pic" sz="quarter" idx="12"/>
          </p:nvPr>
        </p:nvSpPr>
        <p:spPr>
          <a:xfrm>
            <a:off x="364487" y="1543710"/>
            <a:ext cx="1439862" cy="10795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23D78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0" name="Bildplatzhalter 23"/>
          <p:cNvSpPr>
            <a:spLocks noGrp="1"/>
          </p:cNvSpPr>
          <p:nvPr>
            <p:ph type="pic" sz="quarter" idx="13"/>
          </p:nvPr>
        </p:nvSpPr>
        <p:spPr>
          <a:xfrm>
            <a:off x="364487" y="2738201"/>
            <a:ext cx="1439862" cy="10795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23D78"/>
                </a:solidFill>
              </a:defRPr>
            </a:lvl1pPr>
          </a:lstStyle>
          <a:p>
            <a:endParaRPr lang="de-DE"/>
          </a:p>
        </p:txBody>
      </p:sp>
      <p:sp>
        <p:nvSpPr>
          <p:cNvPr id="11" name="Bildplatzhalter 23"/>
          <p:cNvSpPr>
            <a:spLocks noGrp="1"/>
          </p:cNvSpPr>
          <p:nvPr>
            <p:ph type="pic" sz="quarter" idx="14"/>
          </p:nvPr>
        </p:nvSpPr>
        <p:spPr>
          <a:xfrm>
            <a:off x="364487" y="3953365"/>
            <a:ext cx="1439862" cy="10795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23D78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2" name="Bildplatzhalter 23"/>
          <p:cNvSpPr>
            <a:spLocks noGrp="1"/>
          </p:cNvSpPr>
          <p:nvPr>
            <p:ph type="pic" sz="quarter" idx="15"/>
          </p:nvPr>
        </p:nvSpPr>
        <p:spPr>
          <a:xfrm>
            <a:off x="341644" y="5168529"/>
            <a:ext cx="1439862" cy="10795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23D78"/>
                </a:solidFill>
              </a:defRPr>
            </a:lvl1pPr>
          </a:lstStyle>
          <a:p>
            <a:endParaRPr lang="de-DE"/>
          </a:p>
        </p:txBody>
      </p:sp>
      <p:sp>
        <p:nvSpPr>
          <p:cNvPr id="17" name="Textplatzhalter 28"/>
          <p:cNvSpPr>
            <a:spLocks noGrp="1"/>
          </p:cNvSpPr>
          <p:nvPr>
            <p:ph type="body" sz="quarter" idx="20"/>
          </p:nvPr>
        </p:nvSpPr>
        <p:spPr>
          <a:xfrm>
            <a:off x="1968672" y="1543710"/>
            <a:ext cx="2427712" cy="1079500"/>
          </a:xfrm>
          <a:prstGeom prst="rect">
            <a:avLst/>
          </a:prstGeom>
        </p:spPr>
        <p:txBody>
          <a:bodyPr anchor="ctr"/>
          <a:lstStyle>
            <a:lvl1pPr>
              <a:defRPr sz="1400" b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de-DE" dirty="0"/>
          </a:p>
        </p:txBody>
      </p:sp>
      <p:sp>
        <p:nvSpPr>
          <p:cNvPr id="18" name="Textplatzhalter 28"/>
          <p:cNvSpPr>
            <a:spLocks noGrp="1"/>
          </p:cNvSpPr>
          <p:nvPr>
            <p:ph type="body" sz="quarter" idx="21"/>
          </p:nvPr>
        </p:nvSpPr>
        <p:spPr>
          <a:xfrm>
            <a:off x="1968672" y="2738201"/>
            <a:ext cx="2427712" cy="1079500"/>
          </a:xfrm>
          <a:prstGeom prst="rect">
            <a:avLst/>
          </a:prstGeom>
        </p:spPr>
        <p:txBody>
          <a:bodyPr anchor="ctr"/>
          <a:lstStyle>
            <a:lvl1pPr>
              <a:defRPr sz="1400" b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de-DE" dirty="0"/>
          </a:p>
        </p:txBody>
      </p:sp>
      <p:sp>
        <p:nvSpPr>
          <p:cNvPr id="19" name="Textplatzhalter 28"/>
          <p:cNvSpPr>
            <a:spLocks noGrp="1"/>
          </p:cNvSpPr>
          <p:nvPr>
            <p:ph type="body" sz="quarter" idx="22"/>
          </p:nvPr>
        </p:nvSpPr>
        <p:spPr>
          <a:xfrm>
            <a:off x="1968672" y="3953365"/>
            <a:ext cx="2427712" cy="1079500"/>
          </a:xfrm>
          <a:prstGeom prst="rect">
            <a:avLst/>
          </a:prstGeom>
        </p:spPr>
        <p:txBody>
          <a:bodyPr anchor="ctr"/>
          <a:lstStyle>
            <a:lvl1pPr>
              <a:defRPr sz="1400" b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de-DE" dirty="0"/>
          </a:p>
        </p:txBody>
      </p:sp>
      <p:sp>
        <p:nvSpPr>
          <p:cNvPr id="20" name="Textplatzhalter 28"/>
          <p:cNvSpPr>
            <a:spLocks noGrp="1"/>
          </p:cNvSpPr>
          <p:nvPr>
            <p:ph type="body" sz="quarter" idx="23"/>
          </p:nvPr>
        </p:nvSpPr>
        <p:spPr>
          <a:xfrm>
            <a:off x="1939299" y="5187448"/>
            <a:ext cx="2457085" cy="1079499"/>
          </a:xfrm>
          <a:prstGeom prst="rect">
            <a:avLst/>
          </a:prstGeom>
        </p:spPr>
        <p:txBody>
          <a:bodyPr anchor="ctr"/>
          <a:lstStyle>
            <a:lvl1pPr>
              <a:defRPr sz="1400" b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de-DE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/>
              <a:t>GESCHÄFTSSTELLE</a:t>
            </a:r>
            <a:endParaRPr lang="de-DE" dirty="0"/>
          </a:p>
        </p:txBody>
      </p:sp>
      <p:sp>
        <p:nvSpPr>
          <p:cNvPr id="25" name="Titel 1"/>
          <p:cNvSpPr>
            <a:spLocks noGrp="1"/>
          </p:cNvSpPr>
          <p:nvPr>
            <p:ph type="title" hasCustomPrompt="1"/>
          </p:nvPr>
        </p:nvSpPr>
        <p:spPr>
          <a:xfrm>
            <a:off x="341644" y="980539"/>
            <a:ext cx="8460712" cy="382056"/>
          </a:xfrm>
          <a:prstGeom prst="rect">
            <a:avLst/>
          </a:prstGeom>
          <a:noFill/>
        </p:spPr>
        <p:txBody>
          <a:bodyPr lIns="0" anchor="t" anchorCtr="0">
            <a:normAutofit/>
          </a:bodyPr>
          <a:lstStyle>
            <a:lvl1pPr algn="l">
              <a:defRPr sz="2200" b="1">
                <a:solidFill>
                  <a:srgbClr val="87878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dirty="0"/>
              <a:t>Folienüberschrift durch Klicken bearbeiten</a:t>
            </a:r>
          </a:p>
        </p:txBody>
      </p:sp>
      <p:sp>
        <p:nvSpPr>
          <p:cNvPr id="26" name="Bildplatzhalter 23"/>
          <p:cNvSpPr>
            <a:spLocks noGrp="1"/>
          </p:cNvSpPr>
          <p:nvPr>
            <p:ph type="pic" sz="quarter" idx="29"/>
          </p:nvPr>
        </p:nvSpPr>
        <p:spPr>
          <a:xfrm>
            <a:off x="4583550" y="1543710"/>
            <a:ext cx="1439862" cy="10795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23D78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7" name="Bildplatzhalter 23"/>
          <p:cNvSpPr>
            <a:spLocks noGrp="1"/>
          </p:cNvSpPr>
          <p:nvPr>
            <p:ph type="pic" sz="quarter" idx="30"/>
          </p:nvPr>
        </p:nvSpPr>
        <p:spPr>
          <a:xfrm>
            <a:off x="4583550" y="2738201"/>
            <a:ext cx="1439862" cy="10795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23D78"/>
                </a:solidFill>
              </a:defRPr>
            </a:lvl1pPr>
          </a:lstStyle>
          <a:p>
            <a:endParaRPr lang="de-DE"/>
          </a:p>
        </p:txBody>
      </p:sp>
      <p:sp>
        <p:nvSpPr>
          <p:cNvPr id="28" name="Bildplatzhalter 23"/>
          <p:cNvSpPr>
            <a:spLocks noGrp="1"/>
          </p:cNvSpPr>
          <p:nvPr>
            <p:ph type="pic" sz="quarter" idx="31"/>
          </p:nvPr>
        </p:nvSpPr>
        <p:spPr>
          <a:xfrm>
            <a:off x="4583550" y="3953365"/>
            <a:ext cx="1439862" cy="10795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23D78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9" name="Bildplatzhalter 23"/>
          <p:cNvSpPr>
            <a:spLocks noGrp="1"/>
          </p:cNvSpPr>
          <p:nvPr>
            <p:ph type="pic" sz="quarter" idx="32"/>
          </p:nvPr>
        </p:nvSpPr>
        <p:spPr>
          <a:xfrm>
            <a:off x="4560707" y="5168529"/>
            <a:ext cx="1439862" cy="10795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23D78"/>
                </a:solidFill>
              </a:defRPr>
            </a:lvl1pPr>
          </a:lstStyle>
          <a:p>
            <a:endParaRPr lang="de-DE"/>
          </a:p>
        </p:txBody>
      </p:sp>
      <p:sp>
        <p:nvSpPr>
          <p:cNvPr id="30" name="Textplatzhalter 28"/>
          <p:cNvSpPr>
            <a:spLocks noGrp="1"/>
          </p:cNvSpPr>
          <p:nvPr>
            <p:ph type="body" sz="quarter" idx="33"/>
          </p:nvPr>
        </p:nvSpPr>
        <p:spPr>
          <a:xfrm>
            <a:off x="6187735" y="1543710"/>
            <a:ext cx="2427712" cy="1079500"/>
          </a:xfrm>
          <a:prstGeom prst="rect">
            <a:avLst/>
          </a:prstGeom>
        </p:spPr>
        <p:txBody>
          <a:bodyPr anchor="ctr"/>
          <a:lstStyle>
            <a:lvl1pPr>
              <a:defRPr sz="1400" b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de-DE" dirty="0"/>
          </a:p>
        </p:txBody>
      </p:sp>
      <p:sp>
        <p:nvSpPr>
          <p:cNvPr id="31" name="Textplatzhalter 28"/>
          <p:cNvSpPr>
            <a:spLocks noGrp="1"/>
          </p:cNvSpPr>
          <p:nvPr>
            <p:ph type="body" sz="quarter" idx="34"/>
          </p:nvPr>
        </p:nvSpPr>
        <p:spPr>
          <a:xfrm>
            <a:off x="6187735" y="2738201"/>
            <a:ext cx="2427712" cy="1079500"/>
          </a:xfrm>
          <a:prstGeom prst="rect">
            <a:avLst/>
          </a:prstGeom>
        </p:spPr>
        <p:txBody>
          <a:bodyPr anchor="ctr"/>
          <a:lstStyle>
            <a:lvl1pPr>
              <a:defRPr sz="1400" b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de-DE" dirty="0"/>
          </a:p>
        </p:txBody>
      </p:sp>
      <p:sp>
        <p:nvSpPr>
          <p:cNvPr id="32" name="Textplatzhalter 28"/>
          <p:cNvSpPr>
            <a:spLocks noGrp="1"/>
          </p:cNvSpPr>
          <p:nvPr>
            <p:ph type="body" sz="quarter" idx="35"/>
          </p:nvPr>
        </p:nvSpPr>
        <p:spPr>
          <a:xfrm>
            <a:off x="6187735" y="3953365"/>
            <a:ext cx="2427712" cy="1079500"/>
          </a:xfrm>
          <a:prstGeom prst="rect">
            <a:avLst/>
          </a:prstGeom>
        </p:spPr>
        <p:txBody>
          <a:bodyPr anchor="ctr"/>
          <a:lstStyle>
            <a:lvl1pPr>
              <a:defRPr sz="1400" b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de-DE" dirty="0"/>
          </a:p>
        </p:txBody>
      </p:sp>
      <p:sp>
        <p:nvSpPr>
          <p:cNvPr id="33" name="Textplatzhalter 28"/>
          <p:cNvSpPr>
            <a:spLocks noGrp="1"/>
          </p:cNvSpPr>
          <p:nvPr>
            <p:ph type="body" sz="quarter" idx="36"/>
          </p:nvPr>
        </p:nvSpPr>
        <p:spPr>
          <a:xfrm>
            <a:off x="6158362" y="5187448"/>
            <a:ext cx="2457085" cy="1079499"/>
          </a:xfrm>
          <a:prstGeom prst="rect">
            <a:avLst/>
          </a:prstGeom>
        </p:spPr>
        <p:txBody>
          <a:bodyPr anchor="ctr"/>
          <a:lstStyle>
            <a:lvl1pPr>
              <a:defRPr sz="1400" b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200">
                <a:solidFill>
                  <a:srgbClr val="023D78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de-DE" dirty="0"/>
          </a:p>
        </p:txBody>
      </p:sp>
      <p:sp>
        <p:nvSpPr>
          <p:cNvPr id="21" name="Datumsplatzhalter 3"/>
          <p:cNvSpPr>
            <a:spLocks noGrp="1"/>
          </p:cNvSpPr>
          <p:nvPr>
            <p:ph type="dt" sz="half" idx="2"/>
          </p:nvPr>
        </p:nvSpPr>
        <p:spPr>
          <a:xfrm>
            <a:off x="349321" y="6406375"/>
            <a:ext cx="821794" cy="204861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AF5A3AD-1891-448C-B0EE-1B5B851A2EA1}" type="datetime1">
              <a:rPr lang="de-DE" smtClean="0"/>
              <a:t>05.03.2021</a:t>
            </a:fld>
            <a:endParaRPr lang="de-DE" dirty="0"/>
          </a:p>
        </p:txBody>
      </p:sp>
      <p:sp>
        <p:nvSpPr>
          <p:cNvPr id="2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157680" y="6405347"/>
            <a:ext cx="636999" cy="20589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10C56E4D-B491-49D1-90FB-B15C6888BB7A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82466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9322" y="1060071"/>
            <a:ext cx="8445358" cy="369278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2200" b="1" cap="all">
                <a:solidFill>
                  <a:srgbClr val="87878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 algn="l"/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9320" y="1698171"/>
            <a:ext cx="8445359" cy="4664529"/>
          </a:xfrm>
        </p:spPr>
        <p:txBody>
          <a:bodyPr anchor="t" anchorCtr="0"/>
          <a:lstStyle>
            <a:lvl1pPr>
              <a:defRPr sz="22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DFD1C-51FD-4B7E-B246-73838C2E4B04}" type="datetime1">
              <a:rPr lang="de-DE" smtClean="0"/>
              <a:t>05.03.2021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gradFill>
            <a:lin ang="0" scaled="0"/>
          </a:gradFill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/>
              <a:t>GESCHÄFTSSTELLE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6E4D-B491-49D1-90FB-B15C6888BB7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97087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-806450" y="1008063"/>
            <a:ext cx="679450" cy="549275"/>
          </a:xfrm>
          <a:prstGeom prst="rect">
            <a:avLst/>
          </a:prstGeom>
          <a:solidFill>
            <a:srgbClr val="999999"/>
          </a:solidFill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de-DE" sz="1000" b="1">
                <a:solidFill>
                  <a:srgbClr val="000000"/>
                </a:solidFill>
                <a:latin typeface="Siemens Sans" pitchFamily="2" charset="0"/>
              </a:rPr>
              <a:t>R: 153</a:t>
            </a:r>
          </a:p>
          <a:p>
            <a:pPr eaLnBrk="0" hangingPunct="0">
              <a:defRPr/>
            </a:pPr>
            <a:r>
              <a:rPr lang="de-DE" sz="1000" b="1">
                <a:solidFill>
                  <a:srgbClr val="000000"/>
                </a:solidFill>
                <a:latin typeface="Siemens Sans" pitchFamily="2" charset="0"/>
              </a:rPr>
              <a:t>G: 153</a:t>
            </a:r>
          </a:p>
          <a:p>
            <a:pPr eaLnBrk="0" hangingPunct="0">
              <a:defRPr/>
            </a:pPr>
            <a:r>
              <a:rPr lang="de-DE" sz="1000" b="1">
                <a:solidFill>
                  <a:srgbClr val="000000"/>
                </a:solidFill>
                <a:latin typeface="Siemens Sans" pitchFamily="2" charset="0"/>
              </a:rPr>
              <a:t>B: 153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-800100" y="5507038"/>
            <a:ext cx="679450" cy="549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de-DE" sz="1000" b="1">
                <a:solidFill>
                  <a:srgbClr val="000000"/>
                </a:solidFill>
                <a:latin typeface="Siemens Sans" pitchFamily="2" charset="0"/>
              </a:rPr>
              <a:t>R:     0</a:t>
            </a:r>
          </a:p>
          <a:p>
            <a:pPr eaLnBrk="0" hangingPunct="0">
              <a:defRPr/>
            </a:pPr>
            <a:r>
              <a:rPr lang="de-DE" sz="1000" b="1">
                <a:solidFill>
                  <a:srgbClr val="000000"/>
                </a:solidFill>
                <a:latin typeface="Siemens Sans" pitchFamily="2" charset="0"/>
              </a:rPr>
              <a:t>G:     0</a:t>
            </a:r>
          </a:p>
          <a:p>
            <a:pPr eaLnBrk="0" hangingPunct="0">
              <a:defRPr/>
            </a:pPr>
            <a:r>
              <a:rPr lang="de-DE" sz="1000" b="1">
                <a:solidFill>
                  <a:srgbClr val="000000"/>
                </a:solidFill>
                <a:latin typeface="Siemens Sans" pitchFamily="2" charset="0"/>
              </a:rPr>
              <a:t>B:     0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-806450" y="6192838"/>
            <a:ext cx="679450" cy="549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de-DE" sz="1000" b="1">
                <a:solidFill>
                  <a:srgbClr val="FFFFFF"/>
                </a:solidFill>
              </a:rPr>
              <a:t>R: 128</a:t>
            </a:r>
          </a:p>
          <a:p>
            <a:pPr eaLnBrk="0" hangingPunct="0">
              <a:defRPr/>
            </a:pPr>
            <a:r>
              <a:rPr lang="de-DE" sz="1000" b="1">
                <a:solidFill>
                  <a:srgbClr val="FFFFFF"/>
                </a:solidFill>
              </a:rPr>
              <a:t>G: 128</a:t>
            </a:r>
          </a:p>
          <a:p>
            <a:pPr eaLnBrk="0" hangingPunct="0">
              <a:defRPr/>
            </a:pPr>
            <a:r>
              <a:rPr lang="de-DE" sz="1000" b="1">
                <a:solidFill>
                  <a:srgbClr val="FFFFFF"/>
                </a:solidFill>
              </a:rPr>
              <a:t>B: 128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 rot="16200000">
            <a:off x="-1235075" y="6316663"/>
            <a:ext cx="5222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de-DE" sz="1200" b="1">
                <a:solidFill>
                  <a:srgbClr val="969696"/>
                </a:solidFill>
                <a:latin typeface="Siemens Sans" pitchFamily="2" charset="0"/>
              </a:rPr>
              <a:t>Arial</a:t>
            </a:r>
            <a:endParaRPr lang="de-DE" sz="2800">
              <a:solidFill>
                <a:srgbClr val="969696"/>
              </a:solidFill>
              <a:latin typeface="Times New Roman" pitchFamily="18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 rot="16200000">
            <a:off x="-1235075" y="5630863"/>
            <a:ext cx="5222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de-DE" sz="1200" b="1">
                <a:solidFill>
                  <a:srgbClr val="000000"/>
                </a:solidFill>
                <a:latin typeface="Siemens Sans" pitchFamily="2" charset="0"/>
              </a:rPr>
              <a:t>Arial</a:t>
            </a:r>
            <a:endParaRPr lang="de-DE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-800100" y="333375"/>
            <a:ext cx="679450" cy="549275"/>
          </a:xfrm>
          <a:prstGeom prst="rect">
            <a:avLst/>
          </a:prstGeom>
          <a:solidFill>
            <a:srgbClr val="E4023C"/>
          </a:solidFill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de-DE" sz="1000" b="1">
                <a:solidFill>
                  <a:srgbClr val="FFFFFF"/>
                </a:solidFill>
                <a:latin typeface="Siemens Sans" pitchFamily="2" charset="0"/>
              </a:rPr>
              <a:t>R: 224</a:t>
            </a:r>
          </a:p>
          <a:p>
            <a:pPr eaLnBrk="0" hangingPunct="0">
              <a:defRPr/>
            </a:pPr>
            <a:r>
              <a:rPr lang="de-DE" sz="1000" b="1">
                <a:solidFill>
                  <a:srgbClr val="FFFFFF"/>
                </a:solidFill>
                <a:latin typeface="Siemens Sans" pitchFamily="2" charset="0"/>
              </a:rPr>
              <a:t>G:    0</a:t>
            </a:r>
          </a:p>
          <a:p>
            <a:pPr eaLnBrk="0" hangingPunct="0">
              <a:defRPr/>
            </a:pPr>
            <a:r>
              <a:rPr lang="de-DE" sz="1000" b="1">
                <a:solidFill>
                  <a:srgbClr val="FFFFFF"/>
                </a:solidFill>
                <a:latin typeface="Siemens Sans" pitchFamily="2" charset="0"/>
              </a:rPr>
              <a:t>B:  60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-1104900" y="5059363"/>
            <a:ext cx="7334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000" b="1">
                <a:solidFill>
                  <a:srgbClr val="000000"/>
                </a:solidFill>
              </a:rPr>
              <a:t>Schriften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-833438" y="0"/>
            <a:ext cx="7889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000" b="1">
                <a:solidFill>
                  <a:srgbClr val="000000"/>
                </a:solidFill>
              </a:rPr>
              <a:t>Elemente: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-796925" y="1692275"/>
            <a:ext cx="679450" cy="549275"/>
          </a:xfrm>
          <a:prstGeom prst="rect">
            <a:avLst/>
          </a:prstGeom>
          <a:solidFill>
            <a:srgbClr val="B2B2B2"/>
          </a:solidFill>
          <a:ln w="9525" algn="ctr">
            <a:solidFill>
              <a:srgbClr val="B2B2B2"/>
            </a:solidFill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de-DE" sz="1000" b="1">
                <a:solidFill>
                  <a:srgbClr val="000000"/>
                </a:solidFill>
                <a:latin typeface="Siemens Sans" pitchFamily="2" charset="0"/>
              </a:rPr>
              <a:t>R: 178</a:t>
            </a:r>
          </a:p>
          <a:p>
            <a:pPr eaLnBrk="0" hangingPunct="0">
              <a:defRPr/>
            </a:pPr>
            <a:r>
              <a:rPr lang="de-DE" sz="1000" b="1">
                <a:solidFill>
                  <a:srgbClr val="000000"/>
                </a:solidFill>
                <a:latin typeface="Siemens Sans" pitchFamily="2" charset="0"/>
              </a:rPr>
              <a:t>G: 178</a:t>
            </a:r>
          </a:p>
          <a:p>
            <a:pPr eaLnBrk="0" hangingPunct="0">
              <a:defRPr/>
            </a:pPr>
            <a:r>
              <a:rPr lang="de-DE" sz="1000" b="1">
                <a:solidFill>
                  <a:srgbClr val="000000"/>
                </a:solidFill>
                <a:latin typeface="Siemens Sans" pitchFamily="2" charset="0"/>
              </a:rPr>
              <a:t>B: 178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-795338" y="2638425"/>
            <a:ext cx="679450" cy="550863"/>
          </a:xfrm>
          <a:prstGeom prst="rect">
            <a:avLst/>
          </a:prstGeom>
          <a:solidFill>
            <a:srgbClr val="FFCE7B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R = 255</a:t>
            </a:r>
          </a:p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G = 206</a:t>
            </a:r>
          </a:p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W = 123 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-796925" y="3321050"/>
            <a:ext cx="679450" cy="550863"/>
          </a:xfrm>
          <a:prstGeom prst="rect">
            <a:avLst/>
          </a:prstGeom>
          <a:solidFill>
            <a:srgbClr val="DECEE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R = 222</a:t>
            </a:r>
          </a:p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G = 206</a:t>
            </a:r>
          </a:p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W = 231 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-796925" y="4005263"/>
            <a:ext cx="679450" cy="550862"/>
          </a:xfrm>
          <a:prstGeom prst="rect">
            <a:avLst/>
          </a:prstGeom>
          <a:solidFill>
            <a:srgbClr val="CEE79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R = 206</a:t>
            </a:r>
          </a:p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G = 231</a:t>
            </a:r>
          </a:p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W = 148 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-1620838" y="2636838"/>
            <a:ext cx="679450" cy="550862"/>
          </a:xfrm>
          <a:prstGeom prst="rect">
            <a:avLst/>
          </a:prstGeom>
          <a:solidFill>
            <a:srgbClr val="A5DE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R = 165</a:t>
            </a:r>
          </a:p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G = 222</a:t>
            </a:r>
          </a:p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W = 255 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-1620838" y="3321050"/>
            <a:ext cx="679450" cy="550863"/>
          </a:xfrm>
          <a:prstGeom prst="rect">
            <a:avLst/>
          </a:prstGeom>
          <a:solidFill>
            <a:srgbClr val="D6E7F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R = 214</a:t>
            </a:r>
          </a:p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G = 231</a:t>
            </a:r>
          </a:p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W = 247 </a:t>
            </a: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>
            <a:off x="1821888" y="6356350"/>
            <a:ext cx="55002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000" dirty="0">
                <a:solidFill>
                  <a:srgbClr val="878787"/>
                </a:solidFill>
              </a:rPr>
              <a:t>© 2019 Niedersachsen Aviation - die Luft- und Raumfahrtinitiative des Landes Niedersachsen</a:t>
            </a:r>
          </a:p>
          <a:p>
            <a:pPr algn="ctr">
              <a:defRPr/>
            </a:pPr>
            <a:r>
              <a:rPr lang="de-DE" sz="1000" dirty="0">
                <a:solidFill>
                  <a:srgbClr val="E0003C"/>
                </a:solidFill>
              </a:rPr>
              <a:t>www.niedersachsen-aviation.de</a:t>
            </a:r>
          </a:p>
        </p:txBody>
      </p:sp>
      <p:sp>
        <p:nvSpPr>
          <p:cNvPr id="457748" name="Rectangle 20"/>
          <p:cNvSpPr>
            <a:spLocks noGrp="1" noChangeArrowheads="1"/>
          </p:cNvSpPr>
          <p:nvPr>
            <p:ph type="ctrTitle"/>
          </p:nvPr>
        </p:nvSpPr>
        <p:spPr>
          <a:xfrm>
            <a:off x="685800" y="3471863"/>
            <a:ext cx="7772400" cy="1470025"/>
          </a:xfrm>
        </p:spPr>
        <p:txBody>
          <a:bodyPr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457749" name="Rectangle 21"/>
          <p:cNvSpPr>
            <a:spLocks noGrp="1" noChangeArrowheads="1"/>
          </p:cNvSpPr>
          <p:nvPr>
            <p:ph type="subTitle" idx="1"/>
          </p:nvPr>
        </p:nvSpPr>
        <p:spPr>
          <a:xfrm>
            <a:off x="684213" y="4941888"/>
            <a:ext cx="7704137" cy="696912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21" name="Rectangle 26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3348038" y="5976938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fld id="{18353C81-AB20-417A-83FE-04CF6891B7D9}" type="datetime1">
              <a:rPr lang="de-DE" smtClean="0">
                <a:solidFill>
                  <a:srgbClr val="000000"/>
                </a:solidFill>
              </a:rPr>
              <a:t>05.03.2021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22" name="Grafik 2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794" y="396535"/>
            <a:ext cx="1874520" cy="48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2353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-806450" y="1008063"/>
            <a:ext cx="679450" cy="549275"/>
          </a:xfrm>
          <a:prstGeom prst="rect">
            <a:avLst/>
          </a:prstGeom>
          <a:solidFill>
            <a:srgbClr val="878787"/>
          </a:solidFill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de-DE" sz="1000" b="1" dirty="0">
                <a:solidFill>
                  <a:srgbClr val="000000"/>
                </a:solidFill>
                <a:latin typeface="Siemens Sans" pitchFamily="2" charset="0"/>
              </a:rPr>
              <a:t>R: 135</a:t>
            </a:r>
          </a:p>
          <a:p>
            <a:pPr eaLnBrk="0" hangingPunct="0">
              <a:defRPr/>
            </a:pPr>
            <a:r>
              <a:rPr lang="de-DE" sz="1000" b="1" dirty="0">
                <a:solidFill>
                  <a:srgbClr val="000000"/>
                </a:solidFill>
                <a:latin typeface="Siemens Sans" pitchFamily="2" charset="0"/>
              </a:rPr>
              <a:t>G: 135</a:t>
            </a:r>
          </a:p>
          <a:p>
            <a:pPr eaLnBrk="0" hangingPunct="0">
              <a:defRPr/>
            </a:pPr>
            <a:r>
              <a:rPr lang="de-DE" sz="1000" b="1" dirty="0">
                <a:solidFill>
                  <a:srgbClr val="000000"/>
                </a:solidFill>
                <a:latin typeface="Siemens Sans" pitchFamily="2" charset="0"/>
              </a:rPr>
              <a:t>B: 135	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-800100" y="5507038"/>
            <a:ext cx="679450" cy="549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de-DE" sz="1000" b="1">
                <a:solidFill>
                  <a:srgbClr val="000000"/>
                </a:solidFill>
                <a:latin typeface="Siemens Sans" pitchFamily="2" charset="0"/>
              </a:rPr>
              <a:t>R:     0</a:t>
            </a:r>
          </a:p>
          <a:p>
            <a:pPr eaLnBrk="0" hangingPunct="0">
              <a:defRPr/>
            </a:pPr>
            <a:r>
              <a:rPr lang="de-DE" sz="1000" b="1">
                <a:solidFill>
                  <a:srgbClr val="000000"/>
                </a:solidFill>
                <a:latin typeface="Siemens Sans" pitchFamily="2" charset="0"/>
              </a:rPr>
              <a:t>G:     0</a:t>
            </a:r>
          </a:p>
          <a:p>
            <a:pPr eaLnBrk="0" hangingPunct="0">
              <a:defRPr/>
            </a:pPr>
            <a:r>
              <a:rPr lang="de-DE" sz="1000" b="1">
                <a:solidFill>
                  <a:srgbClr val="000000"/>
                </a:solidFill>
                <a:latin typeface="Siemens Sans" pitchFamily="2" charset="0"/>
              </a:rPr>
              <a:t>B:     0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-806450" y="6192838"/>
            <a:ext cx="679450" cy="549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de-DE" sz="1000" b="1">
                <a:solidFill>
                  <a:srgbClr val="FFFFFF"/>
                </a:solidFill>
              </a:rPr>
              <a:t>R: 128</a:t>
            </a:r>
          </a:p>
          <a:p>
            <a:pPr eaLnBrk="0" hangingPunct="0">
              <a:defRPr/>
            </a:pPr>
            <a:r>
              <a:rPr lang="de-DE" sz="1000" b="1">
                <a:solidFill>
                  <a:srgbClr val="FFFFFF"/>
                </a:solidFill>
              </a:rPr>
              <a:t>G: 128</a:t>
            </a:r>
          </a:p>
          <a:p>
            <a:pPr eaLnBrk="0" hangingPunct="0">
              <a:defRPr/>
            </a:pPr>
            <a:r>
              <a:rPr lang="de-DE" sz="1000" b="1">
                <a:solidFill>
                  <a:srgbClr val="FFFFFF"/>
                </a:solidFill>
              </a:rPr>
              <a:t>B: 128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 rot="16200000">
            <a:off x="-1235075" y="6316663"/>
            <a:ext cx="5222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de-DE" sz="1200" b="1">
                <a:solidFill>
                  <a:srgbClr val="969696"/>
                </a:solidFill>
                <a:latin typeface="Siemens Sans" pitchFamily="2" charset="0"/>
              </a:rPr>
              <a:t>Arial</a:t>
            </a:r>
            <a:endParaRPr lang="de-DE" sz="2800">
              <a:solidFill>
                <a:srgbClr val="969696"/>
              </a:solidFill>
              <a:latin typeface="Times New Roman" pitchFamily="18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 rot="16200000">
            <a:off x="-1235075" y="5630863"/>
            <a:ext cx="5222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de-DE" sz="1200" b="1">
                <a:solidFill>
                  <a:srgbClr val="000000"/>
                </a:solidFill>
                <a:latin typeface="Siemens Sans" pitchFamily="2" charset="0"/>
              </a:rPr>
              <a:t>Arial</a:t>
            </a:r>
            <a:endParaRPr lang="de-DE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-800100" y="333375"/>
            <a:ext cx="679450" cy="549275"/>
          </a:xfrm>
          <a:prstGeom prst="rect">
            <a:avLst/>
          </a:prstGeom>
          <a:solidFill>
            <a:srgbClr val="E4032E"/>
          </a:solidFill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de-DE" sz="1000" b="1" dirty="0">
                <a:solidFill>
                  <a:srgbClr val="FFFFFF"/>
                </a:solidFill>
                <a:latin typeface="Siemens Sans" pitchFamily="2" charset="0"/>
              </a:rPr>
              <a:t>R: 228</a:t>
            </a:r>
          </a:p>
          <a:p>
            <a:pPr eaLnBrk="0" hangingPunct="0">
              <a:defRPr/>
            </a:pPr>
            <a:r>
              <a:rPr lang="de-DE" sz="1000" b="1" dirty="0">
                <a:solidFill>
                  <a:srgbClr val="FFFFFF"/>
                </a:solidFill>
                <a:latin typeface="Siemens Sans" pitchFamily="2" charset="0"/>
              </a:rPr>
              <a:t>G:    3</a:t>
            </a:r>
          </a:p>
          <a:p>
            <a:pPr eaLnBrk="0" hangingPunct="0">
              <a:defRPr/>
            </a:pPr>
            <a:r>
              <a:rPr lang="de-DE" sz="1000" b="1" dirty="0">
                <a:solidFill>
                  <a:srgbClr val="FFFFFF"/>
                </a:solidFill>
                <a:latin typeface="Siemens Sans" pitchFamily="2" charset="0"/>
              </a:rPr>
              <a:t>B:  46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-1104900" y="5059363"/>
            <a:ext cx="7334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000" b="1">
                <a:solidFill>
                  <a:srgbClr val="000000"/>
                </a:solidFill>
              </a:rPr>
              <a:t>Schriften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-833438" y="0"/>
            <a:ext cx="7889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000" b="1">
                <a:solidFill>
                  <a:srgbClr val="000000"/>
                </a:solidFill>
              </a:rPr>
              <a:t>Elemente: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-796925" y="1692275"/>
            <a:ext cx="679450" cy="549275"/>
          </a:xfrm>
          <a:prstGeom prst="rect">
            <a:avLst/>
          </a:prstGeom>
          <a:solidFill>
            <a:srgbClr val="B2B2B2"/>
          </a:solidFill>
          <a:ln w="9525" algn="ctr">
            <a:solidFill>
              <a:srgbClr val="B2B2B2"/>
            </a:solidFill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de-DE" sz="1000" b="1" dirty="0">
                <a:solidFill>
                  <a:srgbClr val="000000"/>
                </a:solidFill>
                <a:latin typeface="Siemens Sans" pitchFamily="2" charset="0"/>
              </a:rPr>
              <a:t>R: 178</a:t>
            </a:r>
          </a:p>
          <a:p>
            <a:pPr eaLnBrk="0" hangingPunct="0">
              <a:defRPr/>
            </a:pPr>
            <a:r>
              <a:rPr lang="de-DE" sz="1000" b="1" dirty="0">
                <a:solidFill>
                  <a:srgbClr val="000000"/>
                </a:solidFill>
                <a:latin typeface="Siemens Sans" pitchFamily="2" charset="0"/>
              </a:rPr>
              <a:t>G: 178</a:t>
            </a:r>
          </a:p>
          <a:p>
            <a:pPr eaLnBrk="0" hangingPunct="0">
              <a:defRPr/>
            </a:pPr>
            <a:r>
              <a:rPr lang="de-DE" sz="1000" b="1" dirty="0">
                <a:solidFill>
                  <a:srgbClr val="000000"/>
                </a:solidFill>
                <a:latin typeface="Siemens Sans" pitchFamily="2" charset="0"/>
              </a:rPr>
              <a:t>B: 178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-795338" y="2638425"/>
            <a:ext cx="679450" cy="550863"/>
          </a:xfrm>
          <a:prstGeom prst="rect">
            <a:avLst/>
          </a:prstGeom>
          <a:solidFill>
            <a:srgbClr val="FFCE7B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de-DE" sz="1000" dirty="0">
                <a:solidFill>
                  <a:srgbClr val="000000"/>
                </a:solidFill>
              </a:rPr>
              <a:t>R = 255</a:t>
            </a:r>
          </a:p>
          <a:p>
            <a:pPr algn="ctr">
              <a:defRPr/>
            </a:pPr>
            <a:r>
              <a:rPr lang="de-DE" sz="1000" dirty="0">
                <a:solidFill>
                  <a:srgbClr val="000000"/>
                </a:solidFill>
              </a:rPr>
              <a:t>G = 206</a:t>
            </a:r>
          </a:p>
          <a:p>
            <a:pPr algn="ctr">
              <a:defRPr/>
            </a:pPr>
            <a:r>
              <a:rPr lang="de-DE" sz="1000" dirty="0">
                <a:solidFill>
                  <a:srgbClr val="000000"/>
                </a:solidFill>
              </a:rPr>
              <a:t>W = 123 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-796925" y="3321050"/>
            <a:ext cx="679450" cy="550863"/>
          </a:xfrm>
          <a:prstGeom prst="rect">
            <a:avLst/>
          </a:prstGeom>
          <a:solidFill>
            <a:srgbClr val="DECEE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de-DE" sz="1000" dirty="0">
                <a:solidFill>
                  <a:srgbClr val="000000"/>
                </a:solidFill>
              </a:rPr>
              <a:t>R = 222</a:t>
            </a:r>
          </a:p>
          <a:p>
            <a:pPr algn="ctr">
              <a:defRPr/>
            </a:pPr>
            <a:r>
              <a:rPr lang="de-DE" sz="1000" dirty="0">
                <a:solidFill>
                  <a:srgbClr val="000000"/>
                </a:solidFill>
              </a:rPr>
              <a:t>G = 206</a:t>
            </a:r>
          </a:p>
          <a:p>
            <a:pPr algn="ctr">
              <a:defRPr/>
            </a:pPr>
            <a:r>
              <a:rPr lang="de-DE" sz="1000" dirty="0">
                <a:solidFill>
                  <a:srgbClr val="000000"/>
                </a:solidFill>
              </a:rPr>
              <a:t>W = 231 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-796925" y="4005263"/>
            <a:ext cx="679450" cy="550862"/>
          </a:xfrm>
          <a:prstGeom prst="rect">
            <a:avLst/>
          </a:prstGeom>
          <a:solidFill>
            <a:srgbClr val="CEE79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R = 206</a:t>
            </a:r>
          </a:p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G = 231</a:t>
            </a:r>
          </a:p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W = 148 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-1620838" y="2636838"/>
            <a:ext cx="679450" cy="550862"/>
          </a:xfrm>
          <a:prstGeom prst="rect">
            <a:avLst/>
          </a:prstGeom>
          <a:solidFill>
            <a:srgbClr val="A5DE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R = 165</a:t>
            </a:r>
          </a:p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G = 222</a:t>
            </a:r>
          </a:p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W = 255 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-1620838" y="3321050"/>
            <a:ext cx="679450" cy="550863"/>
          </a:xfrm>
          <a:prstGeom prst="rect">
            <a:avLst/>
          </a:prstGeom>
          <a:solidFill>
            <a:srgbClr val="D6E7F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R = 214</a:t>
            </a:r>
          </a:p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G = 231</a:t>
            </a:r>
          </a:p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W = 247 </a:t>
            </a: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>
            <a:off x="1821888" y="6356350"/>
            <a:ext cx="55002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000" dirty="0">
                <a:solidFill>
                  <a:srgbClr val="878787"/>
                </a:solidFill>
              </a:rPr>
              <a:t>© 2019 Niedersachsen Aviation - die Luft- und Raumfahrtinitiative des Landes Niedersachsen</a:t>
            </a:r>
          </a:p>
          <a:p>
            <a:pPr algn="ctr">
              <a:defRPr/>
            </a:pPr>
            <a:r>
              <a:rPr lang="de-DE" sz="1000" dirty="0">
                <a:solidFill>
                  <a:srgbClr val="E4032E"/>
                </a:solidFill>
              </a:rPr>
              <a:t>www.niedersachsen-aviation.de</a:t>
            </a:r>
          </a:p>
        </p:txBody>
      </p:sp>
      <p:sp>
        <p:nvSpPr>
          <p:cNvPr id="22" name="Titel 1"/>
          <p:cNvSpPr>
            <a:spLocks noGrp="1"/>
          </p:cNvSpPr>
          <p:nvPr>
            <p:ph type="title" hasCustomPrompt="1"/>
          </p:nvPr>
        </p:nvSpPr>
        <p:spPr>
          <a:xfrm>
            <a:off x="524521" y="4077072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878787"/>
                </a:solidFill>
              </a:defRPr>
            </a:lvl1pPr>
          </a:lstStyle>
          <a:p>
            <a:r>
              <a:rPr lang="de-DE" dirty="0"/>
              <a:t>durch Klicken bearbeiten</a:t>
            </a:r>
          </a:p>
        </p:txBody>
      </p:sp>
      <p:sp>
        <p:nvSpPr>
          <p:cNvPr id="26" name="Rectangle 21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523007" y="5468392"/>
            <a:ext cx="7772400" cy="696912"/>
          </a:xfrm>
        </p:spPr>
        <p:txBody>
          <a:bodyPr/>
          <a:lstStyle>
            <a:lvl1pPr marL="0" indent="0" algn="l">
              <a:defRPr baseline="0">
                <a:solidFill>
                  <a:srgbClr val="878787"/>
                </a:solidFill>
              </a:defRPr>
            </a:lvl1pPr>
          </a:lstStyle>
          <a:p>
            <a:r>
              <a:rPr lang="de-DE" dirty="0"/>
              <a:t>Formatvorlage durch Klicken bearbeiten</a:t>
            </a:r>
          </a:p>
        </p:txBody>
      </p:sp>
      <p:pic>
        <p:nvPicPr>
          <p:cNvPr id="21" name="Grafik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794" y="396535"/>
            <a:ext cx="1874520" cy="48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0718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671166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50813" y="1412875"/>
            <a:ext cx="4330700" cy="4752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33913" y="1412875"/>
            <a:ext cx="4330700" cy="4752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7575723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solidFill>
                  <a:srgbClr val="878787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370255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6981274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25231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5825806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234968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989725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ila-berlin.de/galerie2014/GUE_3771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5" t="24132" r="5248" b="8843"/>
          <a:stretch/>
        </p:blipFill>
        <p:spPr bwMode="auto">
          <a:xfrm>
            <a:off x="10048" y="1336431"/>
            <a:ext cx="9144000" cy="488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eck 7"/>
          <p:cNvSpPr/>
          <p:nvPr userDrawn="1"/>
        </p:nvSpPr>
        <p:spPr>
          <a:xfrm>
            <a:off x="0" y="1336431"/>
            <a:ext cx="4071668" cy="490244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9322" y="1497204"/>
            <a:ext cx="3546404" cy="1416819"/>
          </a:xfrm>
        </p:spPr>
        <p:txBody>
          <a:bodyPr lIns="0" anchor="t">
            <a:noAutofit/>
          </a:bodyPr>
          <a:lstStyle>
            <a:lvl1pPr algn="l">
              <a:defRPr sz="2800" b="1" cap="all">
                <a:solidFill>
                  <a:srgbClr val="87878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49322" y="3440830"/>
            <a:ext cx="3546404" cy="271232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200"/>
              </a:spcBef>
              <a:buNone/>
              <a:defRPr sz="18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0875B-4D34-478D-9C6D-235BF92EE7AB}" type="datetime1">
              <a:rPr lang="de-DE" smtClean="0"/>
              <a:t>05.03.2021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gradFill>
            <a:lin ang="0" scaled="0"/>
          </a:gradFill>
        </p:spPr>
        <p:txBody>
          <a:bodyPr/>
          <a:lstStyle/>
          <a:p>
            <a:r>
              <a:rPr lang="de-DE"/>
              <a:t>GESCHÄFTSSTELLE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6E4D-B491-49D1-90FB-B15C6888BB7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86658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61163" y="188913"/>
            <a:ext cx="2203450" cy="5976937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50813" y="188913"/>
            <a:ext cx="6457950" cy="5976937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552385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0813" y="188913"/>
            <a:ext cx="6697662" cy="1081087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150813" y="1412875"/>
            <a:ext cx="8813800" cy="4752975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20917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-806450" y="1008063"/>
            <a:ext cx="679450" cy="549275"/>
          </a:xfrm>
          <a:prstGeom prst="rect">
            <a:avLst/>
          </a:prstGeom>
          <a:solidFill>
            <a:srgbClr val="999999"/>
          </a:solidFill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de-DE" sz="1000" b="1">
                <a:solidFill>
                  <a:srgbClr val="000000"/>
                </a:solidFill>
                <a:latin typeface="Siemens Sans" pitchFamily="2" charset="0"/>
              </a:rPr>
              <a:t>R: 153</a:t>
            </a:r>
          </a:p>
          <a:p>
            <a:pPr eaLnBrk="0" hangingPunct="0">
              <a:defRPr/>
            </a:pPr>
            <a:r>
              <a:rPr lang="de-DE" sz="1000" b="1">
                <a:solidFill>
                  <a:srgbClr val="000000"/>
                </a:solidFill>
                <a:latin typeface="Siemens Sans" pitchFamily="2" charset="0"/>
              </a:rPr>
              <a:t>G: 153</a:t>
            </a:r>
          </a:p>
          <a:p>
            <a:pPr eaLnBrk="0" hangingPunct="0">
              <a:defRPr/>
            </a:pPr>
            <a:r>
              <a:rPr lang="de-DE" sz="1000" b="1">
                <a:solidFill>
                  <a:srgbClr val="000000"/>
                </a:solidFill>
                <a:latin typeface="Siemens Sans" pitchFamily="2" charset="0"/>
              </a:rPr>
              <a:t>B: 153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-800100" y="5507038"/>
            <a:ext cx="679450" cy="549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de-DE" sz="1000" b="1">
                <a:solidFill>
                  <a:srgbClr val="000000"/>
                </a:solidFill>
                <a:latin typeface="Siemens Sans" pitchFamily="2" charset="0"/>
              </a:rPr>
              <a:t>R:     0</a:t>
            </a:r>
          </a:p>
          <a:p>
            <a:pPr eaLnBrk="0" hangingPunct="0">
              <a:defRPr/>
            </a:pPr>
            <a:r>
              <a:rPr lang="de-DE" sz="1000" b="1">
                <a:solidFill>
                  <a:srgbClr val="000000"/>
                </a:solidFill>
                <a:latin typeface="Siemens Sans" pitchFamily="2" charset="0"/>
              </a:rPr>
              <a:t>G:     0</a:t>
            </a:r>
          </a:p>
          <a:p>
            <a:pPr eaLnBrk="0" hangingPunct="0">
              <a:defRPr/>
            </a:pPr>
            <a:r>
              <a:rPr lang="de-DE" sz="1000" b="1">
                <a:solidFill>
                  <a:srgbClr val="000000"/>
                </a:solidFill>
                <a:latin typeface="Siemens Sans" pitchFamily="2" charset="0"/>
              </a:rPr>
              <a:t>B:     0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-806450" y="6192838"/>
            <a:ext cx="679450" cy="549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de-DE" sz="1000" b="1">
                <a:solidFill>
                  <a:srgbClr val="FFFFFF"/>
                </a:solidFill>
              </a:rPr>
              <a:t>R: 128</a:t>
            </a:r>
          </a:p>
          <a:p>
            <a:pPr eaLnBrk="0" hangingPunct="0">
              <a:defRPr/>
            </a:pPr>
            <a:r>
              <a:rPr lang="de-DE" sz="1000" b="1">
                <a:solidFill>
                  <a:srgbClr val="FFFFFF"/>
                </a:solidFill>
              </a:rPr>
              <a:t>G: 128</a:t>
            </a:r>
          </a:p>
          <a:p>
            <a:pPr eaLnBrk="0" hangingPunct="0">
              <a:defRPr/>
            </a:pPr>
            <a:r>
              <a:rPr lang="de-DE" sz="1000" b="1">
                <a:solidFill>
                  <a:srgbClr val="FFFFFF"/>
                </a:solidFill>
              </a:rPr>
              <a:t>B: 128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 rot="16200000">
            <a:off x="-1235075" y="6316663"/>
            <a:ext cx="5222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de-DE" sz="1200" b="1">
                <a:solidFill>
                  <a:srgbClr val="969696"/>
                </a:solidFill>
                <a:latin typeface="Siemens Sans" pitchFamily="2" charset="0"/>
              </a:rPr>
              <a:t>Arial</a:t>
            </a:r>
            <a:endParaRPr lang="de-DE" sz="2800">
              <a:solidFill>
                <a:srgbClr val="969696"/>
              </a:solidFill>
              <a:latin typeface="Times New Roman" pitchFamily="18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 rot="16200000">
            <a:off x="-1235075" y="5630863"/>
            <a:ext cx="5222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de-DE" sz="1200" b="1">
                <a:solidFill>
                  <a:srgbClr val="000000"/>
                </a:solidFill>
                <a:latin typeface="Siemens Sans" pitchFamily="2" charset="0"/>
              </a:rPr>
              <a:t>Arial</a:t>
            </a:r>
            <a:endParaRPr lang="de-DE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-800100" y="333375"/>
            <a:ext cx="679450" cy="549275"/>
          </a:xfrm>
          <a:prstGeom prst="rect">
            <a:avLst/>
          </a:prstGeom>
          <a:solidFill>
            <a:srgbClr val="E4023C"/>
          </a:solidFill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de-DE" sz="1000" b="1">
                <a:solidFill>
                  <a:srgbClr val="FFFFFF"/>
                </a:solidFill>
                <a:latin typeface="Siemens Sans" pitchFamily="2" charset="0"/>
              </a:rPr>
              <a:t>R: 224</a:t>
            </a:r>
          </a:p>
          <a:p>
            <a:pPr eaLnBrk="0" hangingPunct="0">
              <a:defRPr/>
            </a:pPr>
            <a:r>
              <a:rPr lang="de-DE" sz="1000" b="1">
                <a:solidFill>
                  <a:srgbClr val="FFFFFF"/>
                </a:solidFill>
                <a:latin typeface="Siemens Sans" pitchFamily="2" charset="0"/>
              </a:rPr>
              <a:t>G:    0</a:t>
            </a:r>
          </a:p>
          <a:p>
            <a:pPr eaLnBrk="0" hangingPunct="0">
              <a:defRPr/>
            </a:pPr>
            <a:r>
              <a:rPr lang="de-DE" sz="1000" b="1">
                <a:solidFill>
                  <a:srgbClr val="FFFFFF"/>
                </a:solidFill>
                <a:latin typeface="Siemens Sans" pitchFamily="2" charset="0"/>
              </a:rPr>
              <a:t>B:  60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-1104900" y="5059363"/>
            <a:ext cx="7334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000" b="1">
                <a:solidFill>
                  <a:srgbClr val="000000"/>
                </a:solidFill>
              </a:rPr>
              <a:t>Schriften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-833438" y="0"/>
            <a:ext cx="7889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000" b="1">
                <a:solidFill>
                  <a:srgbClr val="000000"/>
                </a:solidFill>
              </a:rPr>
              <a:t>Elemente: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-796925" y="1692275"/>
            <a:ext cx="679450" cy="549275"/>
          </a:xfrm>
          <a:prstGeom prst="rect">
            <a:avLst/>
          </a:prstGeom>
          <a:solidFill>
            <a:srgbClr val="B2B2B2"/>
          </a:solidFill>
          <a:ln w="9525" algn="ctr">
            <a:solidFill>
              <a:srgbClr val="B2B2B2"/>
            </a:solidFill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de-DE" sz="1000" b="1">
                <a:solidFill>
                  <a:srgbClr val="000000"/>
                </a:solidFill>
                <a:latin typeface="Siemens Sans" pitchFamily="2" charset="0"/>
              </a:rPr>
              <a:t>R: 178</a:t>
            </a:r>
          </a:p>
          <a:p>
            <a:pPr eaLnBrk="0" hangingPunct="0">
              <a:defRPr/>
            </a:pPr>
            <a:r>
              <a:rPr lang="de-DE" sz="1000" b="1">
                <a:solidFill>
                  <a:srgbClr val="000000"/>
                </a:solidFill>
                <a:latin typeface="Siemens Sans" pitchFamily="2" charset="0"/>
              </a:rPr>
              <a:t>G: 178</a:t>
            </a:r>
          </a:p>
          <a:p>
            <a:pPr eaLnBrk="0" hangingPunct="0">
              <a:defRPr/>
            </a:pPr>
            <a:r>
              <a:rPr lang="de-DE" sz="1000" b="1">
                <a:solidFill>
                  <a:srgbClr val="000000"/>
                </a:solidFill>
                <a:latin typeface="Siemens Sans" pitchFamily="2" charset="0"/>
              </a:rPr>
              <a:t>B: 178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-795338" y="2638425"/>
            <a:ext cx="679450" cy="550863"/>
          </a:xfrm>
          <a:prstGeom prst="rect">
            <a:avLst/>
          </a:prstGeom>
          <a:solidFill>
            <a:srgbClr val="FFCE7B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R = 255</a:t>
            </a:r>
          </a:p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G = 206</a:t>
            </a:r>
          </a:p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W = 123 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-796925" y="3321050"/>
            <a:ext cx="679450" cy="550863"/>
          </a:xfrm>
          <a:prstGeom prst="rect">
            <a:avLst/>
          </a:prstGeom>
          <a:solidFill>
            <a:srgbClr val="DECEE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R = 222</a:t>
            </a:r>
          </a:p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G = 206</a:t>
            </a:r>
          </a:p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W = 231 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-796925" y="4005263"/>
            <a:ext cx="679450" cy="550862"/>
          </a:xfrm>
          <a:prstGeom prst="rect">
            <a:avLst/>
          </a:prstGeom>
          <a:solidFill>
            <a:srgbClr val="CEE79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R = 206</a:t>
            </a:r>
          </a:p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G = 231</a:t>
            </a:r>
          </a:p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W = 148 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-1620838" y="2636838"/>
            <a:ext cx="679450" cy="550862"/>
          </a:xfrm>
          <a:prstGeom prst="rect">
            <a:avLst/>
          </a:prstGeom>
          <a:solidFill>
            <a:srgbClr val="A5DE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R = 165</a:t>
            </a:r>
          </a:p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G = 222</a:t>
            </a:r>
          </a:p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W = 255 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-1620838" y="3321050"/>
            <a:ext cx="679450" cy="550863"/>
          </a:xfrm>
          <a:prstGeom prst="rect">
            <a:avLst/>
          </a:prstGeom>
          <a:solidFill>
            <a:srgbClr val="D6E7F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R = 214</a:t>
            </a:r>
          </a:p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G = 231</a:t>
            </a:r>
          </a:p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W = 247 </a:t>
            </a: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>
            <a:off x="1821888" y="6356350"/>
            <a:ext cx="55002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000" dirty="0">
                <a:solidFill>
                  <a:srgbClr val="808080"/>
                </a:solidFill>
              </a:rPr>
              <a:t>© 2019 Niedersachsen Aviation - die Luft- und Raumfahrtinitiative des Landes Niedersachsen</a:t>
            </a:r>
          </a:p>
          <a:p>
            <a:pPr algn="ctr">
              <a:defRPr/>
            </a:pPr>
            <a:r>
              <a:rPr lang="de-DE" sz="1000" dirty="0">
                <a:solidFill>
                  <a:srgbClr val="E0003C"/>
                </a:solidFill>
              </a:rPr>
              <a:t>www.niedersachsen-aviation.de</a:t>
            </a:r>
          </a:p>
        </p:txBody>
      </p:sp>
      <p:sp>
        <p:nvSpPr>
          <p:cNvPr id="22" name="Titel 1"/>
          <p:cNvSpPr>
            <a:spLocks noGrp="1"/>
          </p:cNvSpPr>
          <p:nvPr>
            <p:ph type="title" hasCustomPrompt="1"/>
          </p:nvPr>
        </p:nvSpPr>
        <p:spPr>
          <a:xfrm>
            <a:off x="524521" y="407707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dirty="0"/>
              <a:t>durch Klicken bearbeiten</a:t>
            </a:r>
          </a:p>
        </p:txBody>
      </p:sp>
      <p:sp>
        <p:nvSpPr>
          <p:cNvPr id="26" name="Rectangle 21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523007" y="5468392"/>
            <a:ext cx="7772400" cy="696912"/>
          </a:xfrm>
        </p:spPr>
        <p:txBody>
          <a:bodyPr/>
          <a:lstStyle>
            <a:lvl1pPr marL="0" indent="0" algn="l"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dirty="0"/>
              <a:t>Formatvorlage durch Klicken bearbeiten</a:t>
            </a:r>
          </a:p>
        </p:txBody>
      </p:sp>
      <p:pic>
        <p:nvPicPr>
          <p:cNvPr id="27" name="Picture 99" descr="090128_Niedersachsen-Aviation-Logo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7050" y="115888"/>
            <a:ext cx="2195513" cy="11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79201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840538" y="261938"/>
            <a:ext cx="4103687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de-DE" sz="800" b="1">
                <a:solidFill>
                  <a:schemeClr val="bg1"/>
                </a:solidFill>
              </a:rPr>
              <a:t>Geschäftsstelle LuR-Initiative Niedersachsen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-806450" y="1008063"/>
            <a:ext cx="679450" cy="549275"/>
          </a:xfrm>
          <a:prstGeom prst="rect">
            <a:avLst/>
          </a:prstGeom>
          <a:solidFill>
            <a:srgbClr val="9999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de-DE" sz="1000" b="1">
                <a:latin typeface="Siemens Sans" pitchFamily="2" charset="0"/>
              </a:rPr>
              <a:t>R: 153</a:t>
            </a:r>
          </a:p>
          <a:p>
            <a:pPr>
              <a:defRPr/>
            </a:pPr>
            <a:r>
              <a:rPr lang="de-DE" sz="1000" b="1">
                <a:latin typeface="Siemens Sans" pitchFamily="2" charset="0"/>
              </a:rPr>
              <a:t>G: 153</a:t>
            </a:r>
          </a:p>
          <a:p>
            <a:pPr>
              <a:defRPr/>
            </a:pPr>
            <a:r>
              <a:rPr lang="de-DE" sz="1000" b="1">
                <a:latin typeface="Siemens Sans" pitchFamily="2" charset="0"/>
              </a:rPr>
              <a:t>B: 153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-800100" y="5507038"/>
            <a:ext cx="679450" cy="549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de-DE" sz="1000" b="1">
                <a:latin typeface="Siemens Sans" pitchFamily="2" charset="0"/>
              </a:rPr>
              <a:t>R:     0</a:t>
            </a:r>
          </a:p>
          <a:p>
            <a:pPr>
              <a:defRPr/>
            </a:pPr>
            <a:r>
              <a:rPr lang="de-DE" sz="1000" b="1">
                <a:latin typeface="Siemens Sans" pitchFamily="2" charset="0"/>
              </a:rPr>
              <a:t>G:     0</a:t>
            </a:r>
          </a:p>
          <a:p>
            <a:pPr>
              <a:defRPr/>
            </a:pPr>
            <a:r>
              <a:rPr lang="de-DE" sz="1000" b="1">
                <a:latin typeface="Siemens Sans" pitchFamily="2" charset="0"/>
              </a:rPr>
              <a:t>B:     0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-806450" y="6192838"/>
            <a:ext cx="679450" cy="549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de-DE" sz="1000" b="1">
                <a:solidFill>
                  <a:schemeClr val="bg2"/>
                </a:solidFill>
              </a:rPr>
              <a:t>R: 128</a:t>
            </a:r>
          </a:p>
          <a:p>
            <a:pPr>
              <a:defRPr/>
            </a:pPr>
            <a:r>
              <a:rPr lang="de-DE" sz="1000" b="1">
                <a:solidFill>
                  <a:schemeClr val="bg2"/>
                </a:solidFill>
              </a:rPr>
              <a:t>G: 128</a:t>
            </a:r>
          </a:p>
          <a:p>
            <a:pPr>
              <a:defRPr/>
            </a:pPr>
            <a:r>
              <a:rPr lang="de-DE" sz="1000" b="1">
                <a:solidFill>
                  <a:schemeClr val="bg2"/>
                </a:solidFill>
              </a:rPr>
              <a:t>B: 128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 rot="16200000">
            <a:off x="-1235075" y="6316663"/>
            <a:ext cx="5222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de-DE" b="1">
                <a:solidFill>
                  <a:srgbClr val="969696"/>
                </a:solidFill>
                <a:latin typeface="Siemens Sans" pitchFamily="2" charset="0"/>
              </a:rPr>
              <a:t>Arial</a:t>
            </a:r>
            <a:endParaRPr lang="de-DE" sz="2800">
              <a:solidFill>
                <a:srgbClr val="969696"/>
              </a:solidFill>
              <a:latin typeface="Times New Roman" pitchFamily="18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 rot="16200000">
            <a:off x="-1235075" y="5630863"/>
            <a:ext cx="5222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de-DE" b="1">
                <a:latin typeface="Siemens Sans" pitchFamily="2" charset="0"/>
              </a:rPr>
              <a:t>Arial</a:t>
            </a:r>
            <a:endParaRPr lang="de-DE" sz="2800">
              <a:latin typeface="Times New Roman" pitchFamily="18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-800100" y="333375"/>
            <a:ext cx="679450" cy="549275"/>
          </a:xfrm>
          <a:prstGeom prst="rect">
            <a:avLst/>
          </a:prstGeom>
          <a:solidFill>
            <a:srgbClr val="E402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de-DE" sz="1000" b="1">
                <a:solidFill>
                  <a:schemeClr val="bg1"/>
                </a:solidFill>
                <a:latin typeface="Siemens Sans" pitchFamily="2" charset="0"/>
              </a:rPr>
              <a:t>R: 224</a:t>
            </a:r>
          </a:p>
          <a:p>
            <a:pPr>
              <a:defRPr/>
            </a:pPr>
            <a:r>
              <a:rPr lang="de-DE" sz="1000" b="1">
                <a:solidFill>
                  <a:schemeClr val="bg1"/>
                </a:solidFill>
                <a:latin typeface="Siemens Sans" pitchFamily="2" charset="0"/>
              </a:rPr>
              <a:t>G:    0</a:t>
            </a:r>
          </a:p>
          <a:p>
            <a:pPr>
              <a:defRPr/>
            </a:pPr>
            <a:r>
              <a:rPr lang="de-DE" sz="1000" b="1">
                <a:solidFill>
                  <a:schemeClr val="bg1"/>
                </a:solidFill>
                <a:latin typeface="Siemens Sans" pitchFamily="2" charset="0"/>
              </a:rPr>
              <a:t>B:  60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-1104900" y="5059363"/>
            <a:ext cx="7334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sz="1000" b="1"/>
              <a:t>Schriften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-833438" y="0"/>
            <a:ext cx="7889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sz="1000" b="1"/>
              <a:t>Elemente: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-796925" y="1692275"/>
            <a:ext cx="679450" cy="549275"/>
          </a:xfrm>
          <a:prstGeom prst="rect">
            <a:avLst/>
          </a:prstGeom>
          <a:solidFill>
            <a:srgbClr val="B2B2B2"/>
          </a:solidFill>
          <a:ln w="9525" algn="ctr">
            <a:solidFill>
              <a:srgbClr val="B2B2B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de-DE" sz="1000" b="1">
                <a:latin typeface="Siemens Sans" pitchFamily="2" charset="0"/>
              </a:rPr>
              <a:t>R: 178</a:t>
            </a:r>
          </a:p>
          <a:p>
            <a:pPr>
              <a:defRPr/>
            </a:pPr>
            <a:r>
              <a:rPr lang="de-DE" sz="1000" b="1">
                <a:latin typeface="Siemens Sans" pitchFamily="2" charset="0"/>
              </a:rPr>
              <a:t>G: 178</a:t>
            </a:r>
          </a:p>
          <a:p>
            <a:pPr>
              <a:defRPr/>
            </a:pPr>
            <a:r>
              <a:rPr lang="de-DE" sz="1000" b="1">
                <a:latin typeface="Siemens Sans" pitchFamily="2" charset="0"/>
              </a:rPr>
              <a:t>B: 178</a:t>
            </a: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-795338" y="2638425"/>
            <a:ext cx="679450" cy="550863"/>
          </a:xfrm>
          <a:prstGeom prst="rect">
            <a:avLst/>
          </a:prstGeom>
          <a:solidFill>
            <a:srgbClr val="FFCE7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de-DE" sz="1000"/>
              <a:t>R = 255</a:t>
            </a:r>
          </a:p>
          <a:p>
            <a:pPr algn="ctr"/>
            <a:r>
              <a:rPr lang="de-DE" sz="1000"/>
              <a:t>G = 206</a:t>
            </a:r>
          </a:p>
          <a:p>
            <a:pPr algn="ctr"/>
            <a:r>
              <a:rPr lang="de-DE" sz="1000"/>
              <a:t>W = 123 </a:t>
            </a: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-796925" y="3321050"/>
            <a:ext cx="679450" cy="550863"/>
          </a:xfrm>
          <a:prstGeom prst="rect">
            <a:avLst/>
          </a:prstGeom>
          <a:solidFill>
            <a:srgbClr val="DECEE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de-DE" sz="1000"/>
              <a:t>R = 222</a:t>
            </a:r>
          </a:p>
          <a:p>
            <a:pPr algn="ctr"/>
            <a:r>
              <a:rPr lang="de-DE" sz="1000"/>
              <a:t>G = 206</a:t>
            </a:r>
          </a:p>
          <a:p>
            <a:pPr algn="ctr"/>
            <a:r>
              <a:rPr lang="de-DE" sz="1000"/>
              <a:t>W = 231 </a:t>
            </a: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-796925" y="4005263"/>
            <a:ext cx="679450" cy="550862"/>
          </a:xfrm>
          <a:prstGeom prst="rect">
            <a:avLst/>
          </a:prstGeom>
          <a:solidFill>
            <a:srgbClr val="CEE79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de-DE" sz="1000"/>
              <a:t>R = 206</a:t>
            </a:r>
          </a:p>
          <a:p>
            <a:pPr algn="ctr"/>
            <a:r>
              <a:rPr lang="de-DE" sz="1000"/>
              <a:t>G = 231</a:t>
            </a:r>
          </a:p>
          <a:p>
            <a:pPr algn="ctr"/>
            <a:r>
              <a:rPr lang="de-DE" sz="1000"/>
              <a:t>W = 148 </a:t>
            </a:r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-1620838" y="2636838"/>
            <a:ext cx="679450" cy="550862"/>
          </a:xfrm>
          <a:prstGeom prst="rect">
            <a:avLst/>
          </a:prstGeom>
          <a:solidFill>
            <a:srgbClr val="A5DE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de-DE" sz="1000"/>
              <a:t>R = 165</a:t>
            </a:r>
          </a:p>
          <a:p>
            <a:pPr algn="ctr"/>
            <a:r>
              <a:rPr lang="de-DE" sz="1000"/>
              <a:t>G = 222</a:t>
            </a:r>
          </a:p>
          <a:p>
            <a:pPr algn="ctr"/>
            <a:r>
              <a:rPr lang="de-DE" sz="1000"/>
              <a:t>W = 255 </a:t>
            </a:r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-1620838" y="3321050"/>
            <a:ext cx="679450" cy="550863"/>
          </a:xfrm>
          <a:prstGeom prst="rect">
            <a:avLst/>
          </a:prstGeom>
          <a:solidFill>
            <a:srgbClr val="D6E7F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de-DE" sz="1000"/>
              <a:t>R = 214</a:t>
            </a:r>
          </a:p>
          <a:p>
            <a:pPr algn="ctr"/>
            <a:r>
              <a:rPr lang="de-DE" sz="1000"/>
              <a:t>G = 231</a:t>
            </a:r>
          </a:p>
          <a:p>
            <a:pPr algn="ctr"/>
            <a:r>
              <a:rPr lang="de-DE" sz="1000"/>
              <a:t>W = 247 </a:t>
            </a:r>
          </a:p>
        </p:txBody>
      </p:sp>
      <p:pic>
        <p:nvPicPr>
          <p:cNvPr id="19" name="Picture 25" descr="090128_Niedersachsen-Aviation-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059" y="311820"/>
            <a:ext cx="2257634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Line 29"/>
          <p:cNvSpPr>
            <a:spLocks noChangeShapeType="1"/>
          </p:cNvSpPr>
          <p:nvPr/>
        </p:nvSpPr>
        <p:spPr bwMode="auto">
          <a:xfrm flipH="1" flipV="1">
            <a:off x="0" y="6740525"/>
            <a:ext cx="2663825" cy="158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1754188" y="6356350"/>
            <a:ext cx="55276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de-DE" sz="1000" dirty="0">
                <a:solidFill>
                  <a:srgbClr val="808080"/>
                </a:solidFill>
              </a:rPr>
              <a:t>© 2019 Niedersachsen Aviation –  die Luft- und Raumfahrtinitiative des Landes Niedersachsen</a:t>
            </a:r>
          </a:p>
          <a:p>
            <a:pPr algn="ctr" eaLnBrk="1" hangingPunct="1">
              <a:defRPr/>
            </a:pPr>
            <a:r>
              <a:rPr lang="de-DE" sz="1000" dirty="0">
                <a:solidFill>
                  <a:srgbClr val="E0003C"/>
                </a:solidFill>
              </a:rPr>
              <a:t>www.niedersachsen-aviation.de</a:t>
            </a:r>
          </a:p>
        </p:txBody>
      </p:sp>
      <p:sp>
        <p:nvSpPr>
          <p:cNvPr id="457748" name="Rectangle 20"/>
          <p:cNvSpPr>
            <a:spLocks noGrp="1" noChangeArrowheads="1"/>
          </p:cNvSpPr>
          <p:nvPr>
            <p:ph type="ctrTitle"/>
          </p:nvPr>
        </p:nvSpPr>
        <p:spPr>
          <a:xfrm>
            <a:off x="685800" y="3471863"/>
            <a:ext cx="7772400" cy="1470025"/>
          </a:xfrm>
        </p:spPr>
        <p:txBody>
          <a:bodyPr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noProof="0"/>
              <a:t>Titelmasterformat durch Klicken bearbeiten</a:t>
            </a:r>
          </a:p>
        </p:txBody>
      </p:sp>
      <p:sp>
        <p:nvSpPr>
          <p:cNvPr id="457749" name="Rectangle 21"/>
          <p:cNvSpPr>
            <a:spLocks noGrp="1" noChangeArrowheads="1"/>
          </p:cNvSpPr>
          <p:nvPr>
            <p:ph type="subTitle" idx="1"/>
          </p:nvPr>
        </p:nvSpPr>
        <p:spPr>
          <a:xfrm>
            <a:off x="684213" y="4941888"/>
            <a:ext cx="7704137" cy="696912"/>
          </a:xfrm>
        </p:spPr>
        <p:txBody>
          <a:bodyPr/>
          <a:lstStyle>
            <a:lvl1pPr marL="0" indent="0" algn="ctr">
              <a:defRPr/>
            </a:lvl1pPr>
          </a:lstStyle>
          <a:p>
            <a:pPr lvl="0"/>
            <a:r>
              <a:rPr lang="de-DE" noProof="0" dirty="0"/>
              <a:t>Formatvorlage des Untertitelmasters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>
          <a:xfrm>
            <a:off x="2663825" y="6556375"/>
            <a:ext cx="914400" cy="9144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445794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01" b="1813"/>
          <a:stretch/>
        </p:blipFill>
        <p:spPr>
          <a:xfrm>
            <a:off x="0" y="1326382"/>
            <a:ext cx="9144000" cy="4912493"/>
          </a:xfrm>
          <a:prstGeom prst="rect">
            <a:avLst/>
          </a:prstGeom>
        </p:spPr>
      </p:pic>
      <p:sp>
        <p:nvSpPr>
          <p:cNvPr id="10" name="Rechteck 9"/>
          <p:cNvSpPr/>
          <p:nvPr userDrawn="1"/>
        </p:nvSpPr>
        <p:spPr>
          <a:xfrm>
            <a:off x="-9526" y="1160034"/>
            <a:ext cx="4081193" cy="5078841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9322" y="1497204"/>
            <a:ext cx="3546404" cy="1762936"/>
          </a:xfrm>
        </p:spPr>
        <p:txBody>
          <a:bodyPr lIns="0" anchor="t">
            <a:noAutofit/>
          </a:bodyPr>
          <a:lstStyle>
            <a:lvl1pPr algn="l">
              <a:defRPr sz="2800" b="1" cap="all">
                <a:solidFill>
                  <a:srgbClr val="878787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49322" y="3416440"/>
            <a:ext cx="3546404" cy="273671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200"/>
              </a:spcBef>
              <a:buNone/>
              <a:defRPr sz="18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1C2E9-4F94-44D3-B68E-84DDF3C4E8C5}" type="datetime1">
              <a:rPr lang="de-DE" smtClean="0"/>
              <a:t>05.03.2021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gradFill>
            <a:lin ang="0" scaled="0"/>
          </a:gradFill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/>
              <a:t>GESCHÄFTSSTELLE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6E4D-B491-49D1-90FB-B15C6888BB7A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feld 7"/>
          <p:cNvSpPr txBox="1"/>
          <p:nvPr userDrawn="1"/>
        </p:nvSpPr>
        <p:spPr>
          <a:xfrm>
            <a:off x="349321" y="6103679"/>
            <a:ext cx="159079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600" dirty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Abbildung: </a:t>
            </a:r>
            <a:r>
              <a:rPr lang="de-DE" sz="600" dirty="0" err="1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Broetje</a:t>
            </a:r>
            <a:r>
              <a:rPr lang="de-DE" sz="600" dirty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Automation GmbH </a:t>
            </a:r>
          </a:p>
        </p:txBody>
      </p:sp>
    </p:spTree>
    <p:extLst>
      <p:ext uri="{BB962C8B-B14F-4D97-AF65-F5344CB8AC3E}">
        <p14:creationId xmlns:p14="http://schemas.microsoft.com/office/powerpoint/2010/main" val="82234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8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" r="2949" b="30319"/>
          <a:stretch/>
        </p:blipFill>
        <p:spPr>
          <a:xfrm>
            <a:off x="-1" y="1325366"/>
            <a:ext cx="9133728" cy="4913508"/>
          </a:xfrm>
          <a:prstGeom prst="rect">
            <a:avLst/>
          </a:prstGeom>
        </p:spPr>
      </p:pic>
      <p:sp>
        <p:nvSpPr>
          <p:cNvPr id="10" name="Rechteck 9"/>
          <p:cNvSpPr/>
          <p:nvPr userDrawn="1"/>
        </p:nvSpPr>
        <p:spPr>
          <a:xfrm>
            <a:off x="-9524" y="1326382"/>
            <a:ext cx="4081192" cy="4912493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9322" y="1487156"/>
            <a:ext cx="3546404" cy="738519"/>
          </a:xfrm>
        </p:spPr>
        <p:txBody>
          <a:bodyPr lIns="0" anchor="t">
            <a:noAutofit/>
          </a:bodyPr>
          <a:lstStyle>
            <a:lvl1pPr algn="l">
              <a:defRPr sz="2800" b="1" cap="all">
                <a:solidFill>
                  <a:srgbClr val="878787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49322" y="3436536"/>
            <a:ext cx="3546404" cy="2716614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200"/>
              </a:spcBef>
              <a:buNone/>
              <a:defRPr sz="18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BB784-323E-49C9-922F-F519E2F8556E}" type="datetime1">
              <a:rPr lang="de-DE" smtClean="0"/>
              <a:t>05.03.2021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GESCHÄFTSSTELLE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6E4D-B491-49D1-90FB-B15C6888BB7A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extfeld 10"/>
          <p:cNvSpPr txBox="1"/>
          <p:nvPr userDrawn="1"/>
        </p:nvSpPr>
        <p:spPr>
          <a:xfrm>
            <a:off x="349321" y="6103679"/>
            <a:ext cx="159079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600" dirty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Abbildung: </a:t>
            </a:r>
            <a:r>
              <a:rPr lang="de-DE" sz="600" dirty="0" err="1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Deharde</a:t>
            </a:r>
            <a:r>
              <a:rPr lang="de-DE" sz="600" dirty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GmbH </a:t>
            </a:r>
          </a:p>
        </p:txBody>
      </p:sp>
    </p:spTree>
    <p:extLst>
      <p:ext uri="{BB962C8B-B14F-4D97-AF65-F5344CB8AC3E}">
        <p14:creationId xmlns:p14="http://schemas.microsoft.com/office/powerpoint/2010/main" val="3879621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1"/>
          <a:stretch/>
        </p:blipFill>
        <p:spPr>
          <a:xfrm>
            <a:off x="0" y="1325365"/>
            <a:ext cx="9144000" cy="4913509"/>
          </a:xfrm>
          <a:prstGeom prst="rect">
            <a:avLst/>
          </a:prstGeom>
        </p:spPr>
      </p:pic>
      <p:sp>
        <p:nvSpPr>
          <p:cNvPr id="11" name="Rechteck 10"/>
          <p:cNvSpPr/>
          <p:nvPr userDrawn="1"/>
        </p:nvSpPr>
        <p:spPr>
          <a:xfrm>
            <a:off x="-9524" y="1215851"/>
            <a:ext cx="4081192" cy="502302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9321" y="1497204"/>
            <a:ext cx="3546405" cy="1346480"/>
          </a:xfrm>
        </p:spPr>
        <p:txBody>
          <a:bodyPr lIns="0" anchor="t">
            <a:noAutofit/>
          </a:bodyPr>
          <a:lstStyle>
            <a:lvl1pPr algn="l">
              <a:defRPr sz="2800" b="1" cap="all">
                <a:solidFill>
                  <a:srgbClr val="878787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49322" y="3426488"/>
            <a:ext cx="3546404" cy="272666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200"/>
              </a:spcBef>
              <a:buNone/>
              <a:defRPr sz="18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2FDBF-06D7-45AB-9E84-63549FBBD8FE}" type="datetime1">
              <a:rPr lang="de-DE" smtClean="0"/>
              <a:t>05.03.2021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GESCHÄFTSSTELLE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6E4D-B491-49D1-90FB-B15C6888BB7A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49321" y="6103679"/>
            <a:ext cx="159079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600" dirty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Abbildung: DLR</a:t>
            </a:r>
          </a:p>
        </p:txBody>
      </p:sp>
    </p:spTree>
    <p:extLst>
      <p:ext uri="{BB962C8B-B14F-4D97-AF65-F5344CB8AC3E}">
        <p14:creationId xmlns:p14="http://schemas.microsoft.com/office/powerpoint/2010/main" val="2213126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9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49" b="3989"/>
          <a:stretch/>
        </p:blipFill>
        <p:spPr>
          <a:xfrm>
            <a:off x="-9525" y="1325366"/>
            <a:ext cx="9144000" cy="4911047"/>
          </a:xfrm>
          <a:prstGeom prst="rect">
            <a:avLst/>
          </a:prstGeom>
        </p:spPr>
      </p:pic>
      <p:sp>
        <p:nvSpPr>
          <p:cNvPr id="11" name="Rechteck 10"/>
          <p:cNvSpPr/>
          <p:nvPr userDrawn="1"/>
        </p:nvSpPr>
        <p:spPr>
          <a:xfrm>
            <a:off x="-9524" y="1315092"/>
            <a:ext cx="4081192" cy="4923783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9322" y="1479479"/>
            <a:ext cx="3546404" cy="746196"/>
          </a:xfrm>
        </p:spPr>
        <p:txBody>
          <a:bodyPr lIns="0" anchor="t">
            <a:noAutofit/>
          </a:bodyPr>
          <a:lstStyle>
            <a:lvl1pPr algn="l">
              <a:defRPr sz="2800" b="1" cap="all">
                <a:solidFill>
                  <a:srgbClr val="878787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49322" y="3431568"/>
            <a:ext cx="3546404" cy="2721581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200"/>
              </a:spcBef>
              <a:buNone/>
              <a:defRPr sz="18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F8E6A-4AC0-4C80-9371-B79671B88B0A}" type="datetime1">
              <a:rPr lang="de-DE" smtClean="0"/>
              <a:t>05.03.2021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GESCHÄFTSSTELLE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6E4D-B491-49D1-90FB-B15C6888BB7A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49321" y="6103679"/>
            <a:ext cx="159079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600" dirty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Abbildung: Hannover Airport</a:t>
            </a:r>
          </a:p>
        </p:txBody>
      </p:sp>
    </p:spTree>
    <p:extLst>
      <p:ext uri="{BB962C8B-B14F-4D97-AF65-F5344CB8AC3E}">
        <p14:creationId xmlns:p14="http://schemas.microsoft.com/office/powerpoint/2010/main" val="2046115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1" b="13572"/>
          <a:stretch/>
        </p:blipFill>
        <p:spPr>
          <a:xfrm>
            <a:off x="-9526" y="1335640"/>
            <a:ext cx="9153525" cy="4890500"/>
          </a:xfrm>
          <a:prstGeom prst="rect">
            <a:avLst/>
          </a:prstGeom>
        </p:spPr>
      </p:pic>
      <p:sp>
        <p:nvSpPr>
          <p:cNvPr id="11" name="Rechteck 10"/>
          <p:cNvSpPr/>
          <p:nvPr userDrawn="1"/>
        </p:nvSpPr>
        <p:spPr>
          <a:xfrm>
            <a:off x="-9526" y="1325366"/>
            <a:ext cx="4081194" cy="4913509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9322" y="1489753"/>
            <a:ext cx="3546404" cy="735922"/>
          </a:xfrm>
        </p:spPr>
        <p:txBody>
          <a:bodyPr lIns="0" anchor="t">
            <a:noAutofit/>
          </a:bodyPr>
          <a:lstStyle>
            <a:lvl1pPr algn="l">
              <a:defRPr sz="2800" b="1" cap="all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49322" y="3452116"/>
            <a:ext cx="3546404" cy="2701033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200"/>
              </a:spcBef>
              <a:buNone/>
              <a:defRPr sz="180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59B21-0557-4EC3-97FF-EA6D74052269}" type="datetime1">
              <a:rPr lang="de-DE" smtClean="0"/>
              <a:t>05.03.2021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GESCHÄFTSSTELLE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6E4D-B491-49D1-90FB-B15C6888BB7A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Textfeld 9"/>
          <p:cNvSpPr txBox="1"/>
          <p:nvPr userDrawn="1"/>
        </p:nvSpPr>
        <p:spPr>
          <a:xfrm>
            <a:off x="349321" y="6103679"/>
            <a:ext cx="159079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600" dirty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Abbildung: INVENT GmbH </a:t>
            </a:r>
          </a:p>
        </p:txBody>
      </p:sp>
    </p:spTree>
    <p:extLst>
      <p:ext uri="{BB962C8B-B14F-4D97-AF65-F5344CB8AC3E}">
        <p14:creationId xmlns:p14="http://schemas.microsoft.com/office/powerpoint/2010/main" val="3413614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49321" y="982463"/>
            <a:ext cx="8445358" cy="435371"/>
          </a:xfrm>
          <a:prstGeom prst="rect">
            <a:avLst/>
          </a:prstGeom>
        </p:spPr>
        <p:txBody>
          <a:bodyPr vert="horz" lIns="91440" tIns="0" rIns="0" bIns="0" rtlCol="0" anchor="t" anchorCtr="0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49321" y="2024009"/>
            <a:ext cx="8445358" cy="422606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349321" y="6406375"/>
            <a:ext cx="821794" cy="204861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90BD7A67-F6EC-4EAC-81F2-2B901F937D4B}" type="datetime1">
              <a:rPr lang="de-DE" smtClean="0"/>
              <a:t>05.03.2021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-9525" y="279400"/>
            <a:ext cx="2152650" cy="365125"/>
          </a:xfrm>
          <a:prstGeom prst="rect">
            <a:avLst/>
          </a:prstGeom>
          <a:gradFill>
            <a:gsLst>
              <a:gs pos="24000">
                <a:srgbClr val="BC0031"/>
              </a:gs>
              <a:gs pos="100000">
                <a:srgbClr val="E0003C"/>
              </a:gs>
            </a:gsLst>
            <a:lin ang="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>
              <a:defRPr lang="de-DE" sz="11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/>
              <a:t>GESCHÄFTSSTELLE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157680" y="6405347"/>
            <a:ext cx="636999" cy="20589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10C56E4D-B491-49D1-90FB-B15C6888BB7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6" name="Text Box 8"/>
          <p:cNvSpPr txBox="1">
            <a:spLocks noChangeArrowheads="1"/>
          </p:cNvSpPr>
          <p:nvPr userDrawn="1"/>
        </p:nvSpPr>
        <p:spPr bwMode="auto">
          <a:xfrm>
            <a:off x="-2101663" y="5942298"/>
            <a:ext cx="66684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de-DE" sz="1000" b="1" dirty="0">
                <a:solidFill>
                  <a:srgbClr val="000000"/>
                </a:solidFill>
                <a:cs typeface="Arial" pitchFamily="34" charset="0"/>
              </a:rPr>
              <a:t>Schriftart:</a:t>
            </a:r>
            <a:br>
              <a:rPr lang="de-DE" sz="1000" b="1" dirty="0">
                <a:solidFill>
                  <a:srgbClr val="000000"/>
                </a:solidFill>
                <a:cs typeface="Arial" pitchFamily="34" charset="0"/>
              </a:rPr>
            </a:br>
            <a:r>
              <a:rPr lang="de-DE" sz="1000" b="1" dirty="0">
                <a:solidFill>
                  <a:srgbClr val="000000"/>
                </a:solidFill>
                <a:cs typeface="Arial" pitchFamily="34" charset="0"/>
              </a:rPr>
              <a:t>Open Sans</a:t>
            </a:r>
          </a:p>
        </p:txBody>
      </p:sp>
      <p:sp>
        <p:nvSpPr>
          <p:cNvPr id="7" name="Rechteck 6"/>
          <p:cNvSpPr/>
          <p:nvPr userDrawn="1"/>
        </p:nvSpPr>
        <p:spPr>
          <a:xfrm>
            <a:off x="1051561" y="6488125"/>
            <a:ext cx="7025639" cy="12311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/>
          <a:p>
            <a:pPr algn="ctr"/>
            <a:r>
              <a:rPr lang="de-DE" sz="800" dirty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Niedersachsen Aviation - Die Luft- und Raumfahrtinitiative des Landes Niedersachsen - www.niedersachsen-aviation.de</a:t>
            </a:r>
          </a:p>
        </p:txBody>
      </p:sp>
      <p:pic>
        <p:nvPicPr>
          <p:cNvPr id="21" name="Grafik 20"/>
          <p:cNvPicPr>
            <a:picLocks noChangeAspect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363" y="258740"/>
            <a:ext cx="1602316" cy="415527"/>
          </a:xfrm>
          <a:prstGeom prst="rect">
            <a:avLst/>
          </a:prstGeom>
        </p:spPr>
      </p:pic>
      <p:sp>
        <p:nvSpPr>
          <p:cNvPr id="22" name="Textfeld 21"/>
          <p:cNvSpPr txBox="1"/>
          <p:nvPr userDrawn="1"/>
        </p:nvSpPr>
        <p:spPr>
          <a:xfrm>
            <a:off x="-2169663" y="1123234"/>
            <a:ext cx="21601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E4032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 Rot: R 228 G 3 B 46</a:t>
            </a:r>
          </a:p>
          <a:p>
            <a:r>
              <a:rPr lang="de-DE" sz="1200" dirty="0">
                <a:solidFill>
                  <a:srgbClr val="E4032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 Rot/d:</a:t>
            </a:r>
            <a:r>
              <a:rPr lang="de-DE" sz="1200" baseline="0" dirty="0">
                <a:solidFill>
                  <a:srgbClr val="E4032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 174 G 14 B 22</a:t>
            </a:r>
            <a:endParaRPr lang="de-DE" sz="1200" dirty="0">
              <a:solidFill>
                <a:srgbClr val="E4032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de-DE" sz="1200" dirty="0">
                <a:solidFill>
                  <a:srgbClr val="006DA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 Blau: R 65 G 138 B 168</a:t>
            </a:r>
          </a:p>
          <a:p>
            <a:r>
              <a:rPr lang="de-DE" sz="1200" dirty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 TEXT: R 60 G 60 B 59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>
                <a:solidFill>
                  <a:srgbClr val="3C3C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 Subtext: R 87 G 86 B 86</a:t>
            </a:r>
          </a:p>
          <a:p>
            <a:endParaRPr lang="de-DE" sz="1200" dirty="0">
              <a:solidFill>
                <a:srgbClr val="3C3C3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Rechteck 22"/>
          <p:cNvSpPr/>
          <p:nvPr userDrawn="1"/>
        </p:nvSpPr>
        <p:spPr>
          <a:xfrm>
            <a:off x="-2101663" y="2220520"/>
            <a:ext cx="1567030" cy="350174"/>
          </a:xfrm>
          <a:prstGeom prst="rect">
            <a:avLst/>
          </a:prstGeom>
          <a:solidFill>
            <a:srgbClr val="418A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Blau</a:t>
            </a:r>
          </a:p>
        </p:txBody>
      </p:sp>
      <p:sp>
        <p:nvSpPr>
          <p:cNvPr id="25" name="Rechteck 24"/>
          <p:cNvSpPr/>
          <p:nvPr userDrawn="1"/>
        </p:nvSpPr>
        <p:spPr>
          <a:xfrm>
            <a:off x="-2101663" y="2702057"/>
            <a:ext cx="1567030" cy="350174"/>
          </a:xfrm>
          <a:prstGeom prst="rect">
            <a:avLst/>
          </a:prstGeom>
          <a:solidFill>
            <a:srgbClr val="E40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Rot</a:t>
            </a:r>
          </a:p>
        </p:txBody>
      </p:sp>
      <p:sp>
        <p:nvSpPr>
          <p:cNvPr id="26" name="Rubrik 3"/>
          <p:cNvSpPr/>
          <p:nvPr userDrawn="1"/>
        </p:nvSpPr>
        <p:spPr>
          <a:xfrm>
            <a:off x="-2101663" y="3240184"/>
            <a:ext cx="1567030" cy="350174"/>
          </a:xfrm>
          <a:prstGeom prst="rect">
            <a:avLst/>
          </a:prstGeom>
          <a:solidFill>
            <a:srgbClr val="3C3C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Text</a:t>
            </a:r>
          </a:p>
        </p:txBody>
      </p:sp>
      <p:sp>
        <p:nvSpPr>
          <p:cNvPr id="27" name="Rubrik 4"/>
          <p:cNvSpPr/>
          <p:nvPr userDrawn="1"/>
        </p:nvSpPr>
        <p:spPr>
          <a:xfrm>
            <a:off x="-2101663" y="3769218"/>
            <a:ext cx="1567030" cy="350174"/>
          </a:xfrm>
          <a:prstGeom prst="rect">
            <a:avLst/>
          </a:prstGeom>
          <a:solidFill>
            <a:srgbClr val="5756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Hellgrau</a:t>
            </a:r>
          </a:p>
        </p:txBody>
      </p:sp>
      <p:sp>
        <p:nvSpPr>
          <p:cNvPr id="28" name="Rubrik 4"/>
          <p:cNvSpPr/>
          <p:nvPr userDrawn="1"/>
        </p:nvSpPr>
        <p:spPr>
          <a:xfrm>
            <a:off x="-2101663" y="4264686"/>
            <a:ext cx="1567030" cy="350174"/>
          </a:xfrm>
          <a:prstGeom prst="rect">
            <a:avLst/>
          </a:prstGeom>
          <a:solidFill>
            <a:srgbClr val="878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Hellgrau Text</a:t>
            </a:r>
          </a:p>
        </p:txBody>
      </p:sp>
      <p:sp>
        <p:nvSpPr>
          <p:cNvPr id="17" name="Rubrik 4"/>
          <p:cNvSpPr/>
          <p:nvPr userDrawn="1"/>
        </p:nvSpPr>
        <p:spPr>
          <a:xfrm>
            <a:off x="-2101663" y="4733592"/>
            <a:ext cx="1567030" cy="3501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Hellgrau 1</a:t>
            </a:r>
          </a:p>
        </p:txBody>
      </p:sp>
    </p:spTree>
    <p:extLst>
      <p:ext uri="{BB962C8B-B14F-4D97-AF65-F5344CB8AC3E}">
        <p14:creationId xmlns:p14="http://schemas.microsoft.com/office/powerpoint/2010/main" val="4125607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4005" r:id="rId2"/>
    <p:sldLayoutId id="2147483972" r:id="rId3"/>
    <p:sldLayoutId id="2147483982" r:id="rId4"/>
    <p:sldLayoutId id="2147483983" r:id="rId5"/>
    <p:sldLayoutId id="2147483991" r:id="rId6"/>
    <p:sldLayoutId id="2147483984" r:id="rId7"/>
    <p:sldLayoutId id="2147483992" r:id="rId8"/>
    <p:sldLayoutId id="2147483985" r:id="rId9"/>
    <p:sldLayoutId id="2147483986" r:id="rId10"/>
    <p:sldLayoutId id="2147483987" r:id="rId11"/>
    <p:sldLayoutId id="2147483988" r:id="rId12"/>
    <p:sldLayoutId id="2147484006" r:id="rId13"/>
    <p:sldLayoutId id="2147484007" r:id="rId14"/>
    <p:sldLayoutId id="2147484008" r:id="rId15"/>
    <p:sldLayoutId id="2147484009" r:id="rId16"/>
    <p:sldLayoutId id="2147483973" r:id="rId17"/>
    <p:sldLayoutId id="2147483974" r:id="rId18"/>
    <p:sldLayoutId id="2147483975" r:id="rId19"/>
    <p:sldLayoutId id="2147483976" r:id="rId20"/>
    <p:sldLayoutId id="2147483977" r:id="rId21"/>
    <p:sldLayoutId id="2147483980" r:id="rId22"/>
    <p:sldLayoutId id="2147483978" r:id="rId23"/>
    <p:sldLayoutId id="2147483981" r:id="rId24"/>
    <p:sldLayoutId id="2147483979" r:id="rId25"/>
    <p:sldLayoutId id="2147483999" r:id="rId26"/>
    <p:sldLayoutId id="2147484000" r:id="rId27"/>
    <p:sldLayoutId id="2147484002" r:id="rId28"/>
    <p:sldLayoutId id="2147484003" r:id="rId29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2800" b="1" kern="1200">
          <a:solidFill>
            <a:srgbClr val="878787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rgbClr val="3C3C3B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rgbClr val="3C3C3B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rgbClr val="3C3C3B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rgbClr val="3C3C3B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rgbClr val="3C3C3B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13" name="Text Box 77"/>
          <p:cNvSpPr txBox="1">
            <a:spLocks noChangeArrowheads="1"/>
          </p:cNvSpPr>
          <p:nvPr/>
        </p:nvSpPr>
        <p:spPr bwMode="auto">
          <a:xfrm>
            <a:off x="-806450" y="1008063"/>
            <a:ext cx="679450" cy="549275"/>
          </a:xfrm>
          <a:prstGeom prst="rect">
            <a:avLst/>
          </a:prstGeom>
          <a:solidFill>
            <a:srgbClr val="878787"/>
          </a:solidFill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de-DE" sz="1000" b="1" dirty="0">
                <a:solidFill>
                  <a:srgbClr val="000000"/>
                </a:solidFill>
                <a:latin typeface="Siemens Sans" pitchFamily="2" charset="0"/>
              </a:rPr>
              <a:t>R: 135</a:t>
            </a:r>
          </a:p>
          <a:p>
            <a:pPr eaLnBrk="0" hangingPunct="0">
              <a:defRPr/>
            </a:pPr>
            <a:r>
              <a:rPr lang="de-DE" sz="1000" b="1" dirty="0">
                <a:solidFill>
                  <a:srgbClr val="000000"/>
                </a:solidFill>
                <a:latin typeface="Siemens Sans" pitchFamily="2" charset="0"/>
              </a:rPr>
              <a:t>G: 135</a:t>
            </a:r>
          </a:p>
          <a:p>
            <a:pPr eaLnBrk="0" hangingPunct="0">
              <a:defRPr/>
            </a:pPr>
            <a:r>
              <a:rPr lang="de-DE" sz="1000" b="1" dirty="0">
                <a:solidFill>
                  <a:srgbClr val="000000"/>
                </a:solidFill>
                <a:latin typeface="Siemens Sans" pitchFamily="2" charset="0"/>
              </a:rPr>
              <a:t>B: 135</a:t>
            </a:r>
          </a:p>
        </p:txBody>
      </p:sp>
      <p:sp>
        <p:nvSpPr>
          <p:cNvPr id="14414" name="Text Box 78"/>
          <p:cNvSpPr txBox="1">
            <a:spLocks noChangeArrowheads="1"/>
          </p:cNvSpPr>
          <p:nvPr/>
        </p:nvSpPr>
        <p:spPr bwMode="auto">
          <a:xfrm>
            <a:off x="-800100" y="5507038"/>
            <a:ext cx="679450" cy="549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de-DE" sz="1000" b="1">
                <a:solidFill>
                  <a:srgbClr val="000000"/>
                </a:solidFill>
                <a:latin typeface="Siemens Sans" pitchFamily="2" charset="0"/>
              </a:rPr>
              <a:t>R:     0</a:t>
            </a:r>
          </a:p>
          <a:p>
            <a:pPr eaLnBrk="0" hangingPunct="0">
              <a:defRPr/>
            </a:pPr>
            <a:r>
              <a:rPr lang="de-DE" sz="1000" b="1">
                <a:solidFill>
                  <a:srgbClr val="000000"/>
                </a:solidFill>
                <a:latin typeface="Siemens Sans" pitchFamily="2" charset="0"/>
              </a:rPr>
              <a:t>G:     0</a:t>
            </a:r>
          </a:p>
          <a:p>
            <a:pPr eaLnBrk="0" hangingPunct="0">
              <a:defRPr/>
            </a:pPr>
            <a:r>
              <a:rPr lang="de-DE" sz="1000" b="1">
                <a:solidFill>
                  <a:srgbClr val="000000"/>
                </a:solidFill>
                <a:latin typeface="Siemens Sans" pitchFamily="2" charset="0"/>
              </a:rPr>
              <a:t>B:     0</a:t>
            </a:r>
          </a:p>
        </p:txBody>
      </p:sp>
      <p:sp>
        <p:nvSpPr>
          <p:cNvPr id="14415" name="Text Box 79"/>
          <p:cNvSpPr txBox="1">
            <a:spLocks noChangeArrowheads="1"/>
          </p:cNvSpPr>
          <p:nvPr/>
        </p:nvSpPr>
        <p:spPr bwMode="auto">
          <a:xfrm>
            <a:off x="-806450" y="6192838"/>
            <a:ext cx="679450" cy="549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de-DE" sz="1000" b="1">
                <a:solidFill>
                  <a:srgbClr val="FFFFFF"/>
                </a:solidFill>
              </a:rPr>
              <a:t>R: 128</a:t>
            </a:r>
          </a:p>
          <a:p>
            <a:pPr eaLnBrk="0" hangingPunct="0">
              <a:defRPr/>
            </a:pPr>
            <a:r>
              <a:rPr lang="de-DE" sz="1000" b="1">
                <a:solidFill>
                  <a:srgbClr val="FFFFFF"/>
                </a:solidFill>
              </a:rPr>
              <a:t>G: 128</a:t>
            </a:r>
          </a:p>
          <a:p>
            <a:pPr eaLnBrk="0" hangingPunct="0">
              <a:defRPr/>
            </a:pPr>
            <a:r>
              <a:rPr lang="de-DE" sz="1000" b="1">
                <a:solidFill>
                  <a:srgbClr val="FFFFFF"/>
                </a:solidFill>
              </a:rPr>
              <a:t>B: 128</a:t>
            </a:r>
          </a:p>
        </p:txBody>
      </p:sp>
      <p:sp>
        <p:nvSpPr>
          <p:cNvPr id="14416" name="Text Box 80"/>
          <p:cNvSpPr txBox="1">
            <a:spLocks noChangeArrowheads="1"/>
          </p:cNvSpPr>
          <p:nvPr/>
        </p:nvSpPr>
        <p:spPr bwMode="auto">
          <a:xfrm rot="-5400000">
            <a:off x="-1235075" y="6316663"/>
            <a:ext cx="5222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de-DE" sz="1200" b="1">
                <a:solidFill>
                  <a:srgbClr val="969696"/>
                </a:solidFill>
                <a:latin typeface="Siemens Sans" pitchFamily="2" charset="0"/>
              </a:rPr>
              <a:t>Arial</a:t>
            </a:r>
            <a:endParaRPr lang="de-DE" sz="2800">
              <a:solidFill>
                <a:srgbClr val="969696"/>
              </a:solidFill>
              <a:latin typeface="Times New Roman" pitchFamily="18" charset="0"/>
            </a:endParaRPr>
          </a:p>
        </p:txBody>
      </p:sp>
      <p:sp>
        <p:nvSpPr>
          <p:cNvPr id="14417" name="Text Box 81"/>
          <p:cNvSpPr txBox="1">
            <a:spLocks noChangeArrowheads="1"/>
          </p:cNvSpPr>
          <p:nvPr/>
        </p:nvSpPr>
        <p:spPr bwMode="auto">
          <a:xfrm rot="-5400000">
            <a:off x="-1235075" y="5630863"/>
            <a:ext cx="5222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de-DE" sz="1200" b="1">
                <a:solidFill>
                  <a:srgbClr val="000000"/>
                </a:solidFill>
                <a:latin typeface="Siemens Sans" pitchFamily="2" charset="0"/>
              </a:rPr>
              <a:t>Arial</a:t>
            </a:r>
            <a:endParaRPr lang="de-DE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418" name="Text Box 82"/>
          <p:cNvSpPr txBox="1">
            <a:spLocks noChangeArrowheads="1"/>
          </p:cNvSpPr>
          <p:nvPr/>
        </p:nvSpPr>
        <p:spPr bwMode="auto">
          <a:xfrm>
            <a:off x="-800100" y="333375"/>
            <a:ext cx="679450" cy="549275"/>
          </a:xfrm>
          <a:prstGeom prst="rect">
            <a:avLst/>
          </a:prstGeom>
          <a:solidFill>
            <a:srgbClr val="E4032E"/>
          </a:solidFill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de-DE" sz="1000" b="1" dirty="0">
                <a:solidFill>
                  <a:srgbClr val="FFFFFF"/>
                </a:solidFill>
                <a:latin typeface="Siemens Sans" pitchFamily="2" charset="0"/>
              </a:rPr>
              <a:t>R: 228</a:t>
            </a:r>
          </a:p>
          <a:p>
            <a:pPr eaLnBrk="0" hangingPunct="0">
              <a:defRPr/>
            </a:pPr>
            <a:r>
              <a:rPr lang="de-DE" sz="1000" b="1" dirty="0">
                <a:solidFill>
                  <a:srgbClr val="FFFFFF"/>
                </a:solidFill>
                <a:latin typeface="Siemens Sans" pitchFamily="2" charset="0"/>
              </a:rPr>
              <a:t>G:    3</a:t>
            </a:r>
          </a:p>
          <a:p>
            <a:pPr eaLnBrk="0" hangingPunct="0">
              <a:defRPr/>
            </a:pPr>
            <a:r>
              <a:rPr lang="de-DE" sz="1000" b="1" dirty="0">
                <a:solidFill>
                  <a:srgbClr val="FFFFFF"/>
                </a:solidFill>
                <a:latin typeface="Siemens Sans" pitchFamily="2" charset="0"/>
              </a:rPr>
              <a:t>B:  46</a:t>
            </a:r>
          </a:p>
        </p:txBody>
      </p:sp>
      <p:sp>
        <p:nvSpPr>
          <p:cNvPr id="14419" name="Text Box 83"/>
          <p:cNvSpPr txBox="1">
            <a:spLocks noChangeArrowheads="1"/>
          </p:cNvSpPr>
          <p:nvPr/>
        </p:nvSpPr>
        <p:spPr bwMode="auto">
          <a:xfrm>
            <a:off x="-1104900" y="5059363"/>
            <a:ext cx="7334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000" b="1">
                <a:solidFill>
                  <a:srgbClr val="000000"/>
                </a:solidFill>
              </a:rPr>
              <a:t>Schriften</a:t>
            </a:r>
          </a:p>
        </p:txBody>
      </p:sp>
      <p:sp>
        <p:nvSpPr>
          <p:cNvPr id="14420" name="Text Box 84"/>
          <p:cNvSpPr txBox="1">
            <a:spLocks noChangeArrowheads="1"/>
          </p:cNvSpPr>
          <p:nvPr/>
        </p:nvSpPr>
        <p:spPr bwMode="auto">
          <a:xfrm>
            <a:off x="-833438" y="0"/>
            <a:ext cx="7889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000" b="1">
                <a:solidFill>
                  <a:srgbClr val="000000"/>
                </a:solidFill>
              </a:rPr>
              <a:t>Elemente:</a:t>
            </a:r>
          </a:p>
        </p:txBody>
      </p:sp>
      <p:sp>
        <p:nvSpPr>
          <p:cNvPr id="14421" name="Text Box 85"/>
          <p:cNvSpPr txBox="1">
            <a:spLocks noChangeArrowheads="1"/>
          </p:cNvSpPr>
          <p:nvPr/>
        </p:nvSpPr>
        <p:spPr bwMode="auto">
          <a:xfrm>
            <a:off x="-796925" y="1692275"/>
            <a:ext cx="679450" cy="549275"/>
          </a:xfrm>
          <a:prstGeom prst="rect">
            <a:avLst/>
          </a:prstGeom>
          <a:solidFill>
            <a:srgbClr val="B2B2B2"/>
          </a:solidFill>
          <a:ln w="9525" algn="ctr">
            <a:solidFill>
              <a:srgbClr val="B2B2B2"/>
            </a:solidFill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de-DE" sz="1000" b="1">
                <a:solidFill>
                  <a:srgbClr val="000000"/>
                </a:solidFill>
                <a:latin typeface="Siemens Sans" pitchFamily="2" charset="0"/>
              </a:rPr>
              <a:t>R: 178</a:t>
            </a:r>
          </a:p>
          <a:p>
            <a:pPr eaLnBrk="0" hangingPunct="0">
              <a:defRPr/>
            </a:pPr>
            <a:r>
              <a:rPr lang="de-DE" sz="1000" b="1">
                <a:solidFill>
                  <a:srgbClr val="000000"/>
                </a:solidFill>
                <a:latin typeface="Siemens Sans" pitchFamily="2" charset="0"/>
              </a:rPr>
              <a:t>G: 178</a:t>
            </a:r>
          </a:p>
          <a:p>
            <a:pPr eaLnBrk="0" hangingPunct="0">
              <a:defRPr/>
            </a:pPr>
            <a:r>
              <a:rPr lang="de-DE" sz="1000" b="1">
                <a:solidFill>
                  <a:srgbClr val="000000"/>
                </a:solidFill>
                <a:latin typeface="Siemens Sans" pitchFamily="2" charset="0"/>
              </a:rPr>
              <a:t>B: 178</a:t>
            </a:r>
          </a:p>
        </p:txBody>
      </p:sp>
      <p:sp>
        <p:nvSpPr>
          <p:cNvPr id="14422" name="Rectangle 86"/>
          <p:cNvSpPr>
            <a:spLocks noChangeArrowheads="1"/>
          </p:cNvSpPr>
          <p:nvPr/>
        </p:nvSpPr>
        <p:spPr bwMode="auto">
          <a:xfrm>
            <a:off x="-795338" y="2638425"/>
            <a:ext cx="679450" cy="550863"/>
          </a:xfrm>
          <a:prstGeom prst="rect">
            <a:avLst/>
          </a:prstGeom>
          <a:solidFill>
            <a:srgbClr val="FFCE7B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R = 255</a:t>
            </a:r>
          </a:p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G = 206</a:t>
            </a:r>
          </a:p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W = 123 </a:t>
            </a:r>
          </a:p>
        </p:txBody>
      </p:sp>
      <p:sp>
        <p:nvSpPr>
          <p:cNvPr id="14423" name="Rectangle 87"/>
          <p:cNvSpPr>
            <a:spLocks noChangeArrowheads="1"/>
          </p:cNvSpPr>
          <p:nvPr/>
        </p:nvSpPr>
        <p:spPr bwMode="auto">
          <a:xfrm>
            <a:off x="-796925" y="3321050"/>
            <a:ext cx="679450" cy="550863"/>
          </a:xfrm>
          <a:prstGeom prst="rect">
            <a:avLst/>
          </a:prstGeom>
          <a:solidFill>
            <a:srgbClr val="DECEE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R = 222</a:t>
            </a:r>
          </a:p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G = 206</a:t>
            </a:r>
          </a:p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W = 231 </a:t>
            </a:r>
          </a:p>
        </p:txBody>
      </p:sp>
      <p:sp>
        <p:nvSpPr>
          <p:cNvPr id="14424" name="Rectangle 88"/>
          <p:cNvSpPr>
            <a:spLocks noChangeArrowheads="1"/>
          </p:cNvSpPr>
          <p:nvPr/>
        </p:nvSpPr>
        <p:spPr bwMode="auto">
          <a:xfrm>
            <a:off x="-796925" y="4005263"/>
            <a:ext cx="679450" cy="550862"/>
          </a:xfrm>
          <a:prstGeom prst="rect">
            <a:avLst/>
          </a:prstGeom>
          <a:solidFill>
            <a:srgbClr val="CEE79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R = 206</a:t>
            </a:r>
          </a:p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G = 231</a:t>
            </a:r>
          </a:p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W = 148 </a:t>
            </a:r>
          </a:p>
        </p:txBody>
      </p:sp>
      <p:sp>
        <p:nvSpPr>
          <p:cNvPr id="14425" name="Rectangle 89"/>
          <p:cNvSpPr>
            <a:spLocks noChangeArrowheads="1"/>
          </p:cNvSpPr>
          <p:nvPr/>
        </p:nvSpPr>
        <p:spPr bwMode="auto">
          <a:xfrm>
            <a:off x="-1620838" y="2636838"/>
            <a:ext cx="679450" cy="550862"/>
          </a:xfrm>
          <a:prstGeom prst="rect">
            <a:avLst/>
          </a:prstGeom>
          <a:solidFill>
            <a:srgbClr val="A5DE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R = 165</a:t>
            </a:r>
          </a:p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G = 222</a:t>
            </a:r>
          </a:p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W = 255 </a:t>
            </a:r>
          </a:p>
        </p:txBody>
      </p:sp>
      <p:sp>
        <p:nvSpPr>
          <p:cNvPr id="14426" name="Rectangle 90"/>
          <p:cNvSpPr>
            <a:spLocks noChangeArrowheads="1"/>
          </p:cNvSpPr>
          <p:nvPr/>
        </p:nvSpPr>
        <p:spPr bwMode="auto">
          <a:xfrm>
            <a:off x="-1620838" y="3321050"/>
            <a:ext cx="679450" cy="550863"/>
          </a:xfrm>
          <a:prstGeom prst="rect">
            <a:avLst/>
          </a:prstGeom>
          <a:solidFill>
            <a:srgbClr val="D6E7F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R = 214</a:t>
            </a:r>
          </a:p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G = 231</a:t>
            </a:r>
          </a:p>
          <a:p>
            <a:pPr algn="ctr">
              <a:defRPr/>
            </a:pPr>
            <a:r>
              <a:rPr lang="de-DE" sz="1000">
                <a:solidFill>
                  <a:srgbClr val="000000"/>
                </a:solidFill>
              </a:rPr>
              <a:t>W = 247 </a:t>
            </a:r>
          </a:p>
        </p:txBody>
      </p:sp>
      <p:sp>
        <p:nvSpPr>
          <p:cNvPr id="14428" name="Text Box 92"/>
          <p:cNvSpPr txBox="1">
            <a:spLocks noChangeArrowheads="1"/>
          </p:cNvSpPr>
          <p:nvPr/>
        </p:nvSpPr>
        <p:spPr bwMode="auto">
          <a:xfrm>
            <a:off x="8487435" y="6430963"/>
            <a:ext cx="5032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>
            <a:spAutoFit/>
          </a:bodyPr>
          <a:lstStyle/>
          <a:p>
            <a:pPr algn="r" eaLnBrk="0" hangingPunct="0">
              <a:defRPr/>
            </a:pPr>
            <a:r>
              <a:rPr lang="de-DE" sz="1000" dirty="0">
                <a:solidFill>
                  <a:srgbClr val="000000"/>
                </a:solidFill>
              </a:rPr>
              <a:t>- </a:t>
            </a:r>
            <a:fld id="{543B4AF0-EF98-40CC-844E-8559CA5001BA}" type="slidenum">
              <a:rPr lang="de-DE" sz="1000">
                <a:solidFill>
                  <a:srgbClr val="000000"/>
                </a:solidFill>
              </a:rPr>
              <a:pPr algn="r" eaLnBrk="0" hangingPunct="0">
                <a:defRPr/>
              </a:pPr>
              <a:t>‹Nr.›</a:t>
            </a:fld>
            <a:r>
              <a:rPr lang="de-DE" sz="1000" dirty="0">
                <a:solidFill>
                  <a:srgbClr val="000000"/>
                </a:solidFill>
              </a:rPr>
              <a:t> -</a:t>
            </a:r>
          </a:p>
        </p:txBody>
      </p:sp>
      <p:sp>
        <p:nvSpPr>
          <p:cNvPr id="1041" name="Rectangle 95"/>
          <p:cNvSpPr>
            <a:spLocks noGrp="1" noChangeArrowheads="1"/>
          </p:cNvSpPr>
          <p:nvPr>
            <p:ph type="title"/>
          </p:nvPr>
        </p:nvSpPr>
        <p:spPr bwMode="auto">
          <a:xfrm>
            <a:off x="150813" y="188913"/>
            <a:ext cx="6697662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1042" name="Rectangle 9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0813" y="1412875"/>
            <a:ext cx="881380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4434" name="Text Box 98"/>
          <p:cNvSpPr txBox="1">
            <a:spLocks noChangeArrowheads="1"/>
          </p:cNvSpPr>
          <p:nvPr/>
        </p:nvSpPr>
        <p:spPr bwMode="auto">
          <a:xfrm>
            <a:off x="1865313" y="6356350"/>
            <a:ext cx="54133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000" dirty="0">
                <a:solidFill>
                  <a:srgbClr val="878787"/>
                </a:solidFill>
              </a:rPr>
              <a:t>© 2019 Niedersachsen Aviation - die Luft- und Raumfahrtinitiative des Landes Niedersachsen</a:t>
            </a:r>
          </a:p>
          <a:p>
            <a:pPr algn="ctr">
              <a:defRPr/>
            </a:pPr>
            <a:r>
              <a:rPr lang="de-DE" sz="1000" dirty="0">
                <a:solidFill>
                  <a:srgbClr val="E4032E"/>
                </a:solidFill>
              </a:rPr>
              <a:t>www.niedersachsen-aviation.de</a:t>
            </a:r>
          </a:p>
        </p:txBody>
      </p:sp>
      <p:sp>
        <p:nvSpPr>
          <p:cNvPr id="14440" name="Line 104"/>
          <p:cNvSpPr>
            <a:spLocks noChangeShapeType="1"/>
          </p:cNvSpPr>
          <p:nvPr/>
        </p:nvSpPr>
        <p:spPr bwMode="auto">
          <a:xfrm>
            <a:off x="0" y="6237288"/>
            <a:ext cx="9144000" cy="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pic>
        <p:nvPicPr>
          <p:cNvPr id="22" name="Grafik 21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967" y="396533"/>
            <a:ext cx="1874520" cy="48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964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13" r:id="rId3"/>
    <p:sldLayoutId id="2147484014" r:id="rId4"/>
    <p:sldLayoutId id="2147484015" r:id="rId5"/>
    <p:sldLayoutId id="2147484016" r:id="rId6"/>
    <p:sldLayoutId id="2147484017" r:id="rId7"/>
    <p:sldLayoutId id="2147484018" r:id="rId8"/>
    <p:sldLayoutId id="2147484019" r:id="rId9"/>
    <p:sldLayoutId id="2147484020" r:id="rId10"/>
    <p:sldLayoutId id="2147484021" r:id="rId11"/>
    <p:sldLayoutId id="2147484022" r:id="rId12"/>
    <p:sldLayoutId id="2147484023" r:id="rId13"/>
    <p:sldLayoutId id="2147484024" r:id="rId14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80808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80808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80808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80808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80808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rgbClr val="808080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rgbClr val="808080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rgbClr val="808080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rgbClr val="80808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E0003C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46766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59B21-0557-4EC3-97FF-EA6D74052269}" type="datetime1">
              <a:rPr lang="de-DE" smtClean="0"/>
              <a:t>05.03.2021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GESCHÄFTSSTELLE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6E4D-B491-49D1-90FB-B15C6888BB7A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739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602E2-3860-4E4E-9BC3-6A5A90B83C43}" type="datetime1">
              <a:rPr lang="de-DE" smtClean="0"/>
              <a:t>05.03.2021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GESCHÄFTSSTELLE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6E4D-B491-49D1-90FB-B15C6888BB7A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38268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16280-199F-4A79-B17A-41E842E0504D}" type="datetime1">
              <a:rPr lang="de-DE" smtClean="0"/>
              <a:t>05.03.2021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GESCHÄFTSSTELLE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6E4D-B491-49D1-90FB-B15C6888BB7A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09553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E9A78-7A93-4F78-A6F4-1A9A28012BAE}" type="datetime1">
              <a:rPr lang="de-DE" smtClean="0"/>
              <a:t>05.03.2021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GESCHÄFTSSTELLE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6E4D-B491-49D1-90FB-B15C6888BB7A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9360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DFD1C-51FD-4B7E-B246-73838C2E4B04}" type="datetime1">
              <a:rPr lang="de-DE" smtClean="0"/>
              <a:t>05.03.2021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GESCHÄFTSSTELLE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6E4D-B491-49D1-90FB-B15C6888BB7A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7150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3B687-1A56-41ED-9E35-6EE9150429D9}" type="datetime1">
              <a:rPr lang="de-DE" smtClean="0"/>
              <a:t>05.03.2021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GESCHÄFTSSTELLE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6E4D-B491-49D1-90FB-B15C6888BB7A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8047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B2A05-F52A-49A5-9202-474801C7567C}" type="datetime1">
              <a:rPr lang="de-DE" smtClean="0"/>
              <a:t>05.03.2021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GESCHÄFTSSTELLE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6E4D-B491-49D1-90FB-B15C6888BB7A}" type="slidenum">
              <a:rPr lang="de-DE" smtClean="0"/>
              <a:t>4</a:t>
            </a:fld>
            <a:endParaRPr lang="de-DE"/>
          </a:p>
        </p:txBody>
      </p:sp>
      <p:sp>
        <p:nvSpPr>
          <p:cNvPr id="7" name="Inhaltsplatzhalter 6"/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2305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0875B-4D34-478D-9C6D-235BF92EE7AB}" type="datetime1">
              <a:rPr lang="de-DE" smtClean="0"/>
              <a:t>05.03.2021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GESCHÄFTSSTELLE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6E4D-B491-49D1-90FB-B15C6888BB7A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5483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1C2E9-4F94-44D3-B68E-84DDF3C4E8C5}" type="datetime1">
              <a:rPr lang="de-DE" smtClean="0"/>
              <a:t>05.03.2021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GESCHÄFTSSTELLE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6E4D-B491-49D1-90FB-B15C6888BB7A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86228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BB784-323E-49C9-922F-F519E2F8556E}" type="datetime1">
              <a:rPr lang="de-DE" smtClean="0"/>
              <a:t>05.03.2021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GESCHÄFTSSTELLE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6E4D-B491-49D1-90FB-B15C6888BB7A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5996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2FDBF-06D7-45AB-9E84-63549FBBD8FE}" type="datetime1">
              <a:rPr lang="de-DE" smtClean="0"/>
              <a:t>05.03.2021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GESCHÄFTSSTELLE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6E4D-B491-49D1-90FB-B15C6888BB7A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06188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F8E6A-4AC0-4C80-9371-B79671B88B0A}" type="datetime1">
              <a:rPr lang="de-DE" smtClean="0"/>
              <a:t>05.03.2021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GESCHÄFTSSTELLE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6E4D-B491-49D1-90FB-B15C6888BB7A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9051016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Benutzerdefiniert 3">
      <a:dk1>
        <a:sysClr val="windowText" lastClr="000000"/>
      </a:dk1>
      <a:lt1>
        <a:sysClr val="window" lastClr="FFFFFF"/>
      </a:lt1>
      <a:dk2>
        <a:srgbClr val="002060"/>
      </a:dk2>
      <a:lt2>
        <a:srgbClr val="EEECE1"/>
      </a:lt2>
      <a:accent1>
        <a:srgbClr val="3498DB"/>
      </a:accent1>
      <a:accent2>
        <a:srgbClr val="E0003C"/>
      </a:accent2>
      <a:accent3>
        <a:srgbClr val="2077B2"/>
      </a:accent3>
      <a:accent4>
        <a:srgbClr val="124568"/>
      </a:accent4>
      <a:accent5>
        <a:srgbClr val="71B6E5"/>
      </a:accent5>
      <a:accent6>
        <a:srgbClr val="0040C0"/>
      </a:accent6>
      <a:hlink>
        <a:srgbClr val="3498DB"/>
      </a:hlink>
      <a:folHlink>
        <a:srgbClr val="2077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090202_Folienentwurf">
  <a:themeElements>
    <a:clrScheme name="Niedersachsen Aviation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A5DEFF"/>
      </a:accent1>
      <a:accent2>
        <a:srgbClr val="FFCE7B"/>
      </a:accent2>
      <a:accent3>
        <a:srgbClr val="D6E7F7"/>
      </a:accent3>
      <a:accent4>
        <a:srgbClr val="DECEE7"/>
      </a:accent4>
      <a:accent5>
        <a:srgbClr val="CEE794"/>
      </a:accent5>
      <a:accent6>
        <a:srgbClr val="DE004D"/>
      </a:accent6>
      <a:hlink>
        <a:srgbClr val="DE004D"/>
      </a:hlink>
      <a:folHlink>
        <a:srgbClr val="996600"/>
      </a:folHlink>
    </a:clrScheme>
    <a:fontScheme name="090202_Folienentwurf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  <a:effectLst/>
      </a:spPr>
      <a:bodyPr wrap="none">
        <a:spAutoFit/>
      </a:bodyPr>
      <a:lstStyle>
        <a:defPPr algn="ctr">
          <a:defRPr sz="1000" dirty="0">
            <a:solidFill>
              <a:srgbClr val="808080"/>
            </a:solidFill>
          </a:defRPr>
        </a:defPPr>
      </a:lstStyle>
    </a:txDef>
  </a:objectDefaults>
  <a:extraClrSchemeLst>
    <a:extraClrScheme>
      <a:clrScheme name="090202_Folienentwurf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90202_Folienentwurf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90202_Folienentwurf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90202_Folienentwurf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90202_Folienentwurf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90202_Folienentwurf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90202_Folienentwurf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90202_Folienentwurf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90202_Folienentwurf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90202_Folienentwurf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90202_Folienentwurf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90202_Folienentwurf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36</Words>
  <Application>Microsoft Office PowerPoint</Application>
  <PresentationFormat>Bildschirmpräsentation (4:3)</PresentationFormat>
  <Paragraphs>36</Paragraphs>
  <Slides>13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13</vt:i4>
      </vt:variant>
    </vt:vector>
  </HeadingPairs>
  <TitlesOfParts>
    <vt:vector size="21" baseType="lpstr">
      <vt:lpstr>Arial</vt:lpstr>
      <vt:lpstr>Calibri</vt:lpstr>
      <vt:lpstr>Open Sans</vt:lpstr>
      <vt:lpstr>Siemens Sans</vt:lpstr>
      <vt:lpstr>Times New Roman</vt:lpstr>
      <vt:lpstr>Wingdings</vt:lpstr>
      <vt:lpstr>Benutzerdefiniertes Design</vt:lpstr>
      <vt:lpstr>1_090202_Folienentwurf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FLYBOTS PLATTFORM</dc:title>
  <dc:creator>Stefan Schröder</dc:creator>
  <cp:lastModifiedBy>Celina Kiesling - LNC Hannover</cp:lastModifiedBy>
  <cp:revision>967</cp:revision>
  <cp:lastPrinted>2021-02-18T11:22:05Z</cp:lastPrinted>
  <dcterms:created xsi:type="dcterms:W3CDTF">2013-04-02T12:21:11Z</dcterms:created>
  <dcterms:modified xsi:type="dcterms:W3CDTF">2021-03-05T08:22:51Z</dcterms:modified>
</cp:coreProperties>
</file>