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0" r:id="rId1"/>
    <p:sldMasterId id="2147484010" r:id="rId2"/>
    <p:sldMasterId id="2147484025" r:id="rId3"/>
  </p:sldMasterIdLst>
  <p:notesMasterIdLst>
    <p:notesMasterId r:id="rId14"/>
  </p:notesMasterIdLst>
  <p:handoutMasterIdLst>
    <p:handoutMasterId r:id="rId15"/>
  </p:handoutMasterIdLst>
  <p:sldIdLst>
    <p:sldId id="579" r:id="rId4"/>
    <p:sldId id="875" r:id="rId5"/>
    <p:sldId id="921" r:id="rId6"/>
    <p:sldId id="922" r:id="rId7"/>
    <p:sldId id="926" r:id="rId8"/>
    <p:sldId id="932" r:id="rId9"/>
    <p:sldId id="927" r:id="rId10"/>
    <p:sldId id="928" r:id="rId11"/>
    <p:sldId id="930" r:id="rId12"/>
    <p:sldId id="929" r:id="rId13"/>
  </p:sldIdLst>
  <p:sldSz cx="12192000" cy="6858000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683209C6-E727-4FE9-A433-0123D45C1C5E}">
          <p14:sldIdLst>
            <p14:sldId id="579"/>
            <p14:sldId id="875"/>
            <p14:sldId id="921"/>
            <p14:sldId id="922"/>
            <p14:sldId id="926"/>
            <p14:sldId id="932"/>
            <p14:sldId id="927"/>
            <p14:sldId id="928"/>
            <p14:sldId id="930"/>
            <p14:sldId id="9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3" userDrawn="1">
          <p15:clr>
            <a:srgbClr val="A4A3A4"/>
          </p15:clr>
        </p15:guide>
        <p15:guide id="2" pos="2050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a Richter" initials="DR" lastIdx="4" clrIdx="0"/>
  <p:cmAuthor id="1" name="Steinkemper, Norbert" initials="S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B"/>
    <a:srgbClr val="E4032E"/>
    <a:srgbClr val="878787"/>
    <a:srgbClr val="418AA8"/>
    <a:srgbClr val="575656"/>
    <a:srgbClr val="D9D9D9"/>
    <a:srgbClr val="FFFFFF"/>
    <a:srgbClr val="E8E8E8"/>
    <a:srgbClr val="002060"/>
    <a:srgbClr val="006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6" autoAdjust="0"/>
    <p:restoredTop sz="93655" autoAdjust="0"/>
  </p:normalViewPr>
  <p:slideViewPr>
    <p:cSldViewPr snapToGrid="0">
      <p:cViewPr varScale="1">
        <p:scale>
          <a:sx n="123" d="100"/>
          <a:sy n="123" d="100"/>
        </p:scale>
        <p:origin x="898" y="91"/>
      </p:cViewPr>
      <p:guideLst>
        <p:guide orient="horz" pos="2160"/>
        <p:guide pos="396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952" y="84"/>
      </p:cViewPr>
      <p:guideLst>
        <p:guide orient="horz" pos="3033"/>
        <p:guide pos="2050"/>
        <p:guide orient="horz" pos="3127"/>
        <p:guide pos="2141"/>
      </p:guideLst>
    </p:cSldViewPr>
  </p:notesViewPr>
  <p:gridSpacing cx="54000" cy="54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F9CC68-DC40-4BE7-B11F-7BFCAC27A7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6546582-CCF1-4051-8E7B-B225C315B90A}">
      <dgm:prSet phldrT="[Text]" custT="1"/>
      <dgm:spPr>
        <a:solidFill>
          <a:srgbClr val="878787"/>
        </a:solidFill>
      </dgm:spPr>
      <dgm:t>
        <a:bodyPr/>
        <a:lstStyle/>
        <a:p>
          <a:r>
            <a:rPr lang="de-DE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1: Begrüßung durch die Leitung des Lenkungskreises</a:t>
          </a:r>
        </a:p>
      </dgm:t>
    </dgm:pt>
    <dgm:pt modelId="{61365F8A-91D6-478F-819F-79D984D8F6FC}" type="parTrans" cxnId="{1C4E1E3F-B066-4754-B337-98EDC3016922}">
      <dgm:prSet/>
      <dgm:spPr/>
      <dgm:t>
        <a:bodyPr/>
        <a:lstStyle/>
        <a:p>
          <a:endParaRPr lang="de-DE" sz="1800" b="1"/>
        </a:p>
      </dgm:t>
    </dgm:pt>
    <dgm:pt modelId="{CBC5C961-1B98-4E18-A73A-3751A9707330}" type="sibTrans" cxnId="{1C4E1E3F-B066-4754-B337-98EDC3016922}">
      <dgm:prSet/>
      <dgm:spPr>
        <a:ln>
          <a:solidFill>
            <a:srgbClr val="E4032E"/>
          </a:solidFill>
        </a:ln>
      </dgm:spPr>
      <dgm:t>
        <a:bodyPr/>
        <a:lstStyle/>
        <a:p>
          <a:endParaRPr lang="de-DE" sz="1800" b="1"/>
        </a:p>
      </dgm:t>
    </dgm:pt>
    <dgm:pt modelId="{66CF85FD-378B-4823-8AEC-C53A5C07F7E9}">
      <dgm:prSet phldrT="[Text]" custT="1"/>
      <dgm:spPr>
        <a:solidFill>
          <a:srgbClr val="878787"/>
        </a:solidFill>
      </dgm:spPr>
      <dgm:t>
        <a:bodyPr/>
        <a:lstStyle/>
        <a:p>
          <a:r>
            <a:rPr lang="de-DE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2: Aktuelle Luftfahrtthemen aus dem Wirtschaftsministerium</a:t>
          </a:r>
        </a:p>
      </dgm:t>
    </dgm:pt>
    <dgm:pt modelId="{E8A01D79-7DDB-40F6-84A1-62FC7F93A195}" type="parTrans" cxnId="{BA8FC53C-C471-4DB3-B8D3-FE0AA79D2F32}">
      <dgm:prSet/>
      <dgm:spPr/>
      <dgm:t>
        <a:bodyPr/>
        <a:lstStyle/>
        <a:p>
          <a:endParaRPr lang="de-DE" sz="1800" b="1"/>
        </a:p>
      </dgm:t>
    </dgm:pt>
    <dgm:pt modelId="{7295C555-DF8E-4A62-AA98-79FEC6B66D24}" type="sibTrans" cxnId="{BA8FC53C-C471-4DB3-B8D3-FE0AA79D2F32}">
      <dgm:prSet/>
      <dgm:spPr/>
      <dgm:t>
        <a:bodyPr/>
        <a:lstStyle/>
        <a:p>
          <a:endParaRPr lang="de-DE" sz="1800" b="1"/>
        </a:p>
      </dgm:t>
    </dgm:pt>
    <dgm:pt modelId="{802679B9-6519-471F-AAB5-1D6B1C185FF9}">
      <dgm:prSet phldrT="[Text]" custT="1"/>
      <dgm:spPr>
        <a:solidFill>
          <a:srgbClr val="878787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4: Rückblick / Ausblick – Bericht der Geschäftsstelle Niedersachsen Aviation</a:t>
          </a:r>
        </a:p>
      </dgm:t>
    </dgm:pt>
    <dgm:pt modelId="{AEBE4A72-4B8E-46D3-BA4B-402E8A86B4EF}" type="parTrans" cxnId="{0ADFEC74-A6BB-464D-8C79-940312E7F7CB}">
      <dgm:prSet/>
      <dgm:spPr/>
      <dgm:t>
        <a:bodyPr/>
        <a:lstStyle/>
        <a:p>
          <a:endParaRPr lang="de-DE" sz="1800" b="1"/>
        </a:p>
      </dgm:t>
    </dgm:pt>
    <dgm:pt modelId="{7BFC6A11-55C7-4BA6-8D52-880704467A0E}" type="sibTrans" cxnId="{0ADFEC74-A6BB-464D-8C79-940312E7F7CB}">
      <dgm:prSet/>
      <dgm:spPr/>
      <dgm:t>
        <a:bodyPr/>
        <a:lstStyle/>
        <a:p>
          <a:endParaRPr lang="de-DE" sz="1800" b="1"/>
        </a:p>
      </dgm:t>
    </dgm:pt>
    <dgm:pt modelId="{78EAC579-0299-4AA1-9555-EA6E2B96FED0}">
      <dgm:prSet custT="1"/>
      <dgm:spPr>
        <a:solidFill>
          <a:srgbClr val="878787"/>
        </a:solidFill>
      </dgm:spPr>
      <dgm:t>
        <a:bodyPr/>
        <a:lstStyle/>
        <a:p>
          <a:r>
            <a:rPr lang="de-DE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3: Berichte der Lenkungskreismitglieder zu aktuellen Themen</a:t>
          </a:r>
        </a:p>
      </dgm:t>
    </dgm:pt>
    <dgm:pt modelId="{F491EBCE-DCAD-401D-9E63-5E8FF6863658}" type="parTrans" cxnId="{5A2B8479-08B7-48C8-972D-CCDD6F74DEDD}">
      <dgm:prSet/>
      <dgm:spPr/>
      <dgm:t>
        <a:bodyPr/>
        <a:lstStyle/>
        <a:p>
          <a:endParaRPr lang="de-DE" sz="1800" b="1"/>
        </a:p>
      </dgm:t>
    </dgm:pt>
    <dgm:pt modelId="{8A4FFE18-813E-4343-A169-78D0E00CE347}" type="sibTrans" cxnId="{5A2B8479-08B7-48C8-972D-CCDD6F74DEDD}">
      <dgm:prSet/>
      <dgm:spPr/>
      <dgm:t>
        <a:bodyPr/>
        <a:lstStyle/>
        <a:p>
          <a:endParaRPr lang="de-DE" sz="1800" b="1"/>
        </a:p>
      </dgm:t>
    </dgm:pt>
    <dgm:pt modelId="{2A623205-6825-4367-9B49-767FACC17DB0}">
      <dgm:prSet custT="1"/>
      <dgm:spPr>
        <a:solidFill>
          <a:srgbClr val="878787"/>
        </a:solidFill>
      </dgm:spPr>
      <dgm:t>
        <a:bodyPr/>
        <a:lstStyle/>
        <a:p>
          <a:r>
            <a:rPr lang="de-DE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6: Weitere Themen / Termine</a:t>
          </a:r>
        </a:p>
      </dgm:t>
    </dgm:pt>
    <dgm:pt modelId="{D5DC0DBD-4940-4D3A-B477-B361E46CBA32}" type="sibTrans" cxnId="{67E5FA82-63D6-489E-A369-AA5045F1B6CB}">
      <dgm:prSet/>
      <dgm:spPr/>
      <dgm:t>
        <a:bodyPr/>
        <a:lstStyle/>
        <a:p>
          <a:endParaRPr lang="de-DE" sz="1800" b="1"/>
        </a:p>
      </dgm:t>
    </dgm:pt>
    <dgm:pt modelId="{048DA2EB-EABA-4573-B859-717DD727206F}" type="parTrans" cxnId="{67E5FA82-63D6-489E-A369-AA5045F1B6CB}">
      <dgm:prSet/>
      <dgm:spPr/>
      <dgm:t>
        <a:bodyPr/>
        <a:lstStyle/>
        <a:p>
          <a:endParaRPr lang="de-DE" sz="1800" b="1"/>
        </a:p>
      </dgm:t>
    </dgm:pt>
    <dgm:pt modelId="{96E2F32D-C209-4973-9FB1-913E639E868C}">
      <dgm:prSet custT="1"/>
      <dgm:spPr>
        <a:solidFill>
          <a:srgbClr val="878787"/>
        </a:solidFill>
      </dgm:spPr>
      <dgm:t>
        <a:bodyPr/>
        <a:lstStyle/>
        <a:p>
          <a:r>
            <a:rPr lang="de-DE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5: Vorstellung des Projektes „Schaufenster FLYBOTS“ </a:t>
          </a:r>
        </a:p>
      </dgm:t>
    </dgm:pt>
    <dgm:pt modelId="{290001FD-C7E2-4406-A12A-97B720F5FD57}" type="parTrans" cxnId="{9FFA85CC-A238-4B15-B55D-AE8AD47D8D1C}">
      <dgm:prSet/>
      <dgm:spPr/>
      <dgm:t>
        <a:bodyPr/>
        <a:lstStyle/>
        <a:p>
          <a:endParaRPr lang="de-DE"/>
        </a:p>
      </dgm:t>
    </dgm:pt>
    <dgm:pt modelId="{C30DF215-E566-4267-A7E5-65061CC8E1A4}" type="sibTrans" cxnId="{9FFA85CC-A238-4B15-B55D-AE8AD47D8D1C}">
      <dgm:prSet/>
      <dgm:spPr/>
      <dgm:t>
        <a:bodyPr/>
        <a:lstStyle/>
        <a:p>
          <a:endParaRPr lang="de-DE"/>
        </a:p>
      </dgm:t>
    </dgm:pt>
    <dgm:pt modelId="{8F2553BF-A020-4ED2-B8DA-ACAA167DD30E}" type="pres">
      <dgm:prSet presAssocID="{11F9CC68-DC40-4BE7-B11F-7BFCAC27A73E}" presName="Name0" presStyleCnt="0">
        <dgm:presLayoutVars>
          <dgm:chMax val="7"/>
          <dgm:chPref val="7"/>
          <dgm:dir/>
        </dgm:presLayoutVars>
      </dgm:prSet>
      <dgm:spPr/>
    </dgm:pt>
    <dgm:pt modelId="{8932EFAA-9282-44CB-B5E0-98735E0C42D4}" type="pres">
      <dgm:prSet presAssocID="{11F9CC68-DC40-4BE7-B11F-7BFCAC27A73E}" presName="Name1" presStyleCnt="0"/>
      <dgm:spPr/>
    </dgm:pt>
    <dgm:pt modelId="{9A76F65A-F090-4146-B0C5-CFDFEBAE9BE0}" type="pres">
      <dgm:prSet presAssocID="{11F9CC68-DC40-4BE7-B11F-7BFCAC27A73E}" presName="cycle" presStyleCnt="0"/>
      <dgm:spPr/>
    </dgm:pt>
    <dgm:pt modelId="{59175EF7-BDFD-4B8F-A31A-F6A5132CF135}" type="pres">
      <dgm:prSet presAssocID="{11F9CC68-DC40-4BE7-B11F-7BFCAC27A73E}" presName="srcNode" presStyleLbl="node1" presStyleIdx="0" presStyleCnt="6"/>
      <dgm:spPr/>
    </dgm:pt>
    <dgm:pt modelId="{1E7858BF-DD6E-4A4E-A3B5-242A4D8D4716}" type="pres">
      <dgm:prSet presAssocID="{11F9CC68-DC40-4BE7-B11F-7BFCAC27A73E}" presName="conn" presStyleLbl="parChTrans1D2" presStyleIdx="0" presStyleCnt="1"/>
      <dgm:spPr/>
    </dgm:pt>
    <dgm:pt modelId="{FAB51AE6-0B7D-4EB6-8C45-E4911F5E43A5}" type="pres">
      <dgm:prSet presAssocID="{11F9CC68-DC40-4BE7-B11F-7BFCAC27A73E}" presName="extraNode" presStyleLbl="node1" presStyleIdx="0" presStyleCnt="6"/>
      <dgm:spPr/>
    </dgm:pt>
    <dgm:pt modelId="{FF6DF966-1DC3-481B-8528-B7A6284B902C}" type="pres">
      <dgm:prSet presAssocID="{11F9CC68-DC40-4BE7-B11F-7BFCAC27A73E}" presName="dstNode" presStyleLbl="node1" presStyleIdx="0" presStyleCnt="6"/>
      <dgm:spPr/>
    </dgm:pt>
    <dgm:pt modelId="{3DB2240D-C7A7-4A71-BAB4-52A2F0291081}" type="pres">
      <dgm:prSet presAssocID="{16546582-CCF1-4051-8E7B-B225C315B90A}" presName="text_1" presStyleLbl="node1" presStyleIdx="0" presStyleCnt="6">
        <dgm:presLayoutVars>
          <dgm:bulletEnabled val="1"/>
        </dgm:presLayoutVars>
      </dgm:prSet>
      <dgm:spPr/>
    </dgm:pt>
    <dgm:pt modelId="{0395AEFA-72BE-47FB-9374-F0E70990D712}" type="pres">
      <dgm:prSet presAssocID="{16546582-CCF1-4051-8E7B-B225C315B90A}" presName="accent_1" presStyleCnt="0"/>
      <dgm:spPr/>
    </dgm:pt>
    <dgm:pt modelId="{52E0B43D-638C-4BE7-A705-EE81331B52BE}" type="pres">
      <dgm:prSet presAssocID="{16546582-CCF1-4051-8E7B-B225C315B90A}" presName="accentRepeatNode" presStyleLbl="solidFgAcc1" presStyleIdx="0" presStyleCnt="6"/>
      <dgm:spPr>
        <a:ln>
          <a:solidFill>
            <a:srgbClr val="E4032E"/>
          </a:solidFill>
          <a:round/>
        </a:ln>
      </dgm:spPr>
    </dgm:pt>
    <dgm:pt modelId="{01A3D45B-2688-4D6E-901E-D122692664A4}" type="pres">
      <dgm:prSet presAssocID="{66CF85FD-378B-4823-8AEC-C53A5C07F7E9}" presName="text_2" presStyleLbl="node1" presStyleIdx="1" presStyleCnt="6">
        <dgm:presLayoutVars>
          <dgm:bulletEnabled val="1"/>
        </dgm:presLayoutVars>
      </dgm:prSet>
      <dgm:spPr/>
    </dgm:pt>
    <dgm:pt modelId="{2CF18E03-51A1-43DF-95BE-5C7E6E4AC7CD}" type="pres">
      <dgm:prSet presAssocID="{66CF85FD-378B-4823-8AEC-C53A5C07F7E9}" presName="accent_2" presStyleCnt="0"/>
      <dgm:spPr/>
    </dgm:pt>
    <dgm:pt modelId="{8C0790EC-956A-4F13-B645-9A9DE7A171E6}" type="pres">
      <dgm:prSet presAssocID="{66CF85FD-378B-4823-8AEC-C53A5C07F7E9}" presName="accentRepeatNode" presStyleLbl="solidFgAcc1" presStyleIdx="1" presStyleCnt="6"/>
      <dgm:spPr>
        <a:ln>
          <a:solidFill>
            <a:srgbClr val="E4032E"/>
          </a:solidFill>
        </a:ln>
      </dgm:spPr>
    </dgm:pt>
    <dgm:pt modelId="{0D936660-515F-4252-8834-AD4263AF5A25}" type="pres">
      <dgm:prSet presAssocID="{78EAC579-0299-4AA1-9555-EA6E2B96FED0}" presName="text_3" presStyleLbl="node1" presStyleIdx="2" presStyleCnt="6">
        <dgm:presLayoutVars>
          <dgm:bulletEnabled val="1"/>
        </dgm:presLayoutVars>
      </dgm:prSet>
      <dgm:spPr/>
    </dgm:pt>
    <dgm:pt modelId="{5924502F-D5C7-40FD-A148-9143D3D7A339}" type="pres">
      <dgm:prSet presAssocID="{78EAC579-0299-4AA1-9555-EA6E2B96FED0}" presName="accent_3" presStyleCnt="0"/>
      <dgm:spPr/>
    </dgm:pt>
    <dgm:pt modelId="{71FBA375-22A2-4D9A-8B11-7238244767C8}" type="pres">
      <dgm:prSet presAssocID="{78EAC579-0299-4AA1-9555-EA6E2B96FED0}" presName="accentRepeatNode" presStyleLbl="solidFgAcc1" presStyleIdx="2" presStyleCnt="6"/>
      <dgm:spPr>
        <a:ln>
          <a:solidFill>
            <a:srgbClr val="E4032E"/>
          </a:solidFill>
        </a:ln>
      </dgm:spPr>
    </dgm:pt>
    <dgm:pt modelId="{A7929BB6-3848-4AC5-BAD6-E4D2394EA577}" type="pres">
      <dgm:prSet presAssocID="{802679B9-6519-471F-AAB5-1D6B1C185FF9}" presName="text_4" presStyleLbl="node1" presStyleIdx="3" presStyleCnt="6">
        <dgm:presLayoutVars>
          <dgm:bulletEnabled val="1"/>
        </dgm:presLayoutVars>
      </dgm:prSet>
      <dgm:spPr/>
    </dgm:pt>
    <dgm:pt modelId="{9512D9B4-DB87-48CF-9E04-E8E9CADFB047}" type="pres">
      <dgm:prSet presAssocID="{802679B9-6519-471F-AAB5-1D6B1C185FF9}" presName="accent_4" presStyleCnt="0"/>
      <dgm:spPr/>
    </dgm:pt>
    <dgm:pt modelId="{B26C5143-52E0-4B29-8DE6-03693370CCB7}" type="pres">
      <dgm:prSet presAssocID="{802679B9-6519-471F-AAB5-1D6B1C185FF9}" presName="accentRepeatNode" presStyleLbl="solidFgAcc1" presStyleIdx="3" presStyleCnt="6"/>
      <dgm:spPr>
        <a:ln>
          <a:solidFill>
            <a:srgbClr val="E4032E"/>
          </a:solidFill>
        </a:ln>
      </dgm:spPr>
    </dgm:pt>
    <dgm:pt modelId="{3E937574-AAAB-4D9B-8BB1-D8E66BA9C716}" type="pres">
      <dgm:prSet presAssocID="{96E2F32D-C209-4973-9FB1-913E639E868C}" presName="text_5" presStyleLbl="node1" presStyleIdx="4" presStyleCnt="6">
        <dgm:presLayoutVars>
          <dgm:bulletEnabled val="1"/>
        </dgm:presLayoutVars>
      </dgm:prSet>
      <dgm:spPr/>
    </dgm:pt>
    <dgm:pt modelId="{44ED8EB6-40C4-46EE-A43D-F8BEEE18CE35}" type="pres">
      <dgm:prSet presAssocID="{96E2F32D-C209-4973-9FB1-913E639E868C}" presName="accent_5" presStyleCnt="0"/>
      <dgm:spPr/>
    </dgm:pt>
    <dgm:pt modelId="{5ACDB021-38D6-4E9C-A361-E874CFC378C9}" type="pres">
      <dgm:prSet presAssocID="{96E2F32D-C209-4973-9FB1-913E639E868C}" presName="accentRepeatNode" presStyleLbl="solidFgAcc1" presStyleIdx="4" presStyleCnt="6"/>
      <dgm:spPr>
        <a:ln>
          <a:solidFill>
            <a:srgbClr val="E4032E"/>
          </a:solidFill>
        </a:ln>
      </dgm:spPr>
    </dgm:pt>
    <dgm:pt modelId="{45E08FE3-BED8-45E4-8305-2D5419FA6CF3}" type="pres">
      <dgm:prSet presAssocID="{2A623205-6825-4367-9B49-767FACC17DB0}" presName="text_6" presStyleLbl="node1" presStyleIdx="5" presStyleCnt="6">
        <dgm:presLayoutVars>
          <dgm:bulletEnabled val="1"/>
        </dgm:presLayoutVars>
      </dgm:prSet>
      <dgm:spPr/>
    </dgm:pt>
    <dgm:pt modelId="{191E7430-1521-4F3F-A2EE-25F80EEC478A}" type="pres">
      <dgm:prSet presAssocID="{2A623205-6825-4367-9B49-767FACC17DB0}" presName="accent_6" presStyleCnt="0"/>
      <dgm:spPr/>
    </dgm:pt>
    <dgm:pt modelId="{421E2CBC-22C6-4D07-8C2E-1DCE6F29B358}" type="pres">
      <dgm:prSet presAssocID="{2A623205-6825-4367-9B49-767FACC17DB0}" presName="accentRepeatNode" presStyleLbl="solidFgAcc1" presStyleIdx="5" presStyleCnt="6"/>
      <dgm:spPr>
        <a:ln>
          <a:solidFill>
            <a:srgbClr val="E4032E"/>
          </a:solidFill>
        </a:ln>
      </dgm:spPr>
    </dgm:pt>
  </dgm:ptLst>
  <dgm:cxnLst>
    <dgm:cxn modelId="{BA8FC53C-C471-4DB3-B8D3-FE0AA79D2F32}" srcId="{11F9CC68-DC40-4BE7-B11F-7BFCAC27A73E}" destId="{66CF85FD-378B-4823-8AEC-C53A5C07F7E9}" srcOrd="1" destOrd="0" parTransId="{E8A01D79-7DDB-40F6-84A1-62FC7F93A195}" sibTransId="{7295C555-DF8E-4A62-AA98-79FEC6B66D24}"/>
    <dgm:cxn modelId="{FF0E083E-AC4F-4B7C-93A7-182F619524DF}" type="presOf" srcId="{16546582-CCF1-4051-8E7B-B225C315B90A}" destId="{3DB2240D-C7A7-4A71-BAB4-52A2F0291081}" srcOrd="0" destOrd="0" presId="urn:microsoft.com/office/officeart/2008/layout/VerticalCurvedList"/>
    <dgm:cxn modelId="{1C4E1E3F-B066-4754-B337-98EDC3016922}" srcId="{11F9CC68-DC40-4BE7-B11F-7BFCAC27A73E}" destId="{16546582-CCF1-4051-8E7B-B225C315B90A}" srcOrd="0" destOrd="0" parTransId="{61365F8A-91D6-478F-819F-79D984D8F6FC}" sibTransId="{CBC5C961-1B98-4E18-A73A-3751A9707330}"/>
    <dgm:cxn modelId="{0ADFEC74-A6BB-464D-8C79-940312E7F7CB}" srcId="{11F9CC68-DC40-4BE7-B11F-7BFCAC27A73E}" destId="{802679B9-6519-471F-AAB5-1D6B1C185FF9}" srcOrd="3" destOrd="0" parTransId="{AEBE4A72-4B8E-46D3-BA4B-402E8A86B4EF}" sibTransId="{7BFC6A11-55C7-4BA6-8D52-880704467A0E}"/>
    <dgm:cxn modelId="{5A2B8479-08B7-48C8-972D-CCDD6F74DEDD}" srcId="{11F9CC68-DC40-4BE7-B11F-7BFCAC27A73E}" destId="{78EAC579-0299-4AA1-9555-EA6E2B96FED0}" srcOrd="2" destOrd="0" parTransId="{F491EBCE-DCAD-401D-9E63-5E8FF6863658}" sibTransId="{8A4FFE18-813E-4343-A169-78D0E00CE347}"/>
    <dgm:cxn modelId="{E92D7C7A-0BE3-48B7-BC98-5DFA68E4183D}" type="presOf" srcId="{CBC5C961-1B98-4E18-A73A-3751A9707330}" destId="{1E7858BF-DD6E-4A4E-A3B5-242A4D8D4716}" srcOrd="0" destOrd="0" presId="urn:microsoft.com/office/officeart/2008/layout/VerticalCurvedList"/>
    <dgm:cxn modelId="{E45F067B-E6C0-4DA0-A32C-59EB7887D19B}" type="presOf" srcId="{66CF85FD-378B-4823-8AEC-C53A5C07F7E9}" destId="{01A3D45B-2688-4D6E-901E-D122692664A4}" srcOrd="0" destOrd="0" presId="urn:microsoft.com/office/officeart/2008/layout/VerticalCurvedList"/>
    <dgm:cxn modelId="{67E5FA82-63D6-489E-A369-AA5045F1B6CB}" srcId="{11F9CC68-DC40-4BE7-B11F-7BFCAC27A73E}" destId="{2A623205-6825-4367-9B49-767FACC17DB0}" srcOrd="5" destOrd="0" parTransId="{048DA2EB-EABA-4573-B859-717DD727206F}" sibTransId="{D5DC0DBD-4940-4D3A-B477-B361E46CBA32}"/>
    <dgm:cxn modelId="{F8A2C28E-306C-45A9-9DC3-EDF7C401FC95}" type="presOf" srcId="{78EAC579-0299-4AA1-9555-EA6E2B96FED0}" destId="{0D936660-515F-4252-8834-AD4263AF5A25}" srcOrd="0" destOrd="0" presId="urn:microsoft.com/office/officeart/2008/layout/VerticalCurvedList"/>
    <dgm:cxn modelId="{A9C196B3-7F45-4DBF-A923-79009C0AC557}" type="presOf" srcId="{802679B9-6519-471F-AAB5-1D6B1C185FF9}" destId="{A7929BB6-3848-4AC5-BAD6-E4D2394EA577}" srcOrd="0" destOrd="0" presId="urn:microsoft.com/office/officeart/2008/layout/VerticalCurvedList"/>
    <dgm:cxn modelId="{35ED54CA-8CC9-4329-8187-32A26774E6BA}" type="presOf" srcId="{11F9CC68-DC40-4BE7-B11F-7BFCAC27A73E}" destId="{8F2553BF-A020-4ED2-B8DA-ACAA167DD30E}" srcOrd="0" destOrd="0" presId="urn:microsoft.com/office/officeart/2008/layout/VerticalCurvedList"/>
    <dgm:cxn modelId="{9FFA85CC-A238-4B15-B55D-AE8AD47D8D1C}" srcId="{11F9CC68-DC40-4BE7-B11F-7BFCAC27A73E}" destId="{96E2F32D-C209-4973-9FB1-913E639E868C}" srcOrd="4" destOrd="0" parTransId="{290001FD-C7E2-4406-A12A-97B720F5FD57}" sibTransId="{C30DF215-E566-4267-A7E5-65061CC8E1A4}"/>
    <dgm:cxn modelId="{2554F0E8-FBEA-4630-B0F2-A971C8F18036}" type="presOf" srcId="{2A623205-6825-4367-9B49-767FACC17DB0}" destId="{45E08FE3-BED8-45E4-8305-2D5419FA6CF3}" srcOrd="0" destOrd="0" presId="urn:microsoft.com/office/officeart/2008/layout/VerticalCurvedList"/>
    <dgm:cxn modelId="{145967F5-679C-47E4-B9FD-FCAF05CCB46A}" type="presOf" srcId="{96E2F32D-C209-4973-9FB1-913E639E868C}" destId="{3E937574-AAAB-4D9B-8BB1-D8E66BA9C716}" srcOrd="0" destOrd="0" presId="urn:microsoft.com/office/officeart/2008/layout/VerticalCurvedList"/>
    <dgm:cxn modelId="{88724C1F-B775-4EB7-B392-7CBB98267583}" type="presParOf" srcId="{8F2553BF-A020-4ED2-B8DA-ACAA167DD30E}" destId="{8932EFAA-9282-44CB-B5E0-98735E0C42D4}" srcOrd="0" destOrd="0" presId="urn:microsoft.com/office/officeart/2008/layout/VerticalCurvedList"/>
    <dgm:cxn modelId="{91E2BB3E-9A1E-4688-8426-9E82F6CEF310}" type="presParOf" srcId="{8932EFAA-9282-44CB-B5E0-98735E0C42D4}" destId="{9A76F65A-F090-4146-B0C5-CFDFEBAE9BE0}" srcOrd="0" destOrd="0" presId="urn:microsoft.com/office/officeart/2008/layout/VerticalCurvedList"/>
    <dgm:cxn modelId="{B77103EB-8217-4723-9623-5C17B5DC480B}" type="presParOf" srcId="{9A76F65A-F090-4146-B0C5-CFDFEBAE9BE0}" destId="{59175EF7-BDFD-4B8F-A31A-F6A5132CF135}" srcOrd="0" destOrd="0" presId="urn:microsoft.com/office/officeart/2008/layout/VerticalCurvedList"/>
    <dgm:cxn modelId="{B407CA3C-B88B-4683-95F7-BFEFD78A7395}" type="presParOf" srcId="{9A76F65A-F090-4146-B0C5-CFDFEBAE9BE0}" destId="{1E7858BF-DD6E-4A4E-A3B5-242A4D8D4716}" srcOrd="1" destOrd="0" presId="urn:microsoft.com/office/officeart/2008/layout/VerticalCurvedList"/>
    <dgm:cxn modelId="{5CE7B5C1-2A02-4E98-9557-DF2513A02634}" type="presParOf" srcId="{9A76F65A-F090-4146-B0C5-CFDFEBAE9BE0}" destId="{FAB51AE6-0B7D-4EB6-8C45-E4911F5E43A5}" srcOrd="2" destOrd="0" presId="urn:microsoft.com/office/officeart/2008/layout/VerticalCurvedList"/>
    <dgm:cxn modelId="{0B4E5B54-030A-40FF-A527-11349300F4D5}" type="presParOf" srcId="{9A76F65A-F090-4146-B0C5-CFDFEBAE9BE0}" destId="{FF6DF966-1DC3-481B-8528-B7A6284B902C}" srcOrd="3" destOrd="0" presId="urn:microsoft.com/office/officeart/2008/layout/VerticalCurvedList"/>
    <dgm:cxn modelId="{287D1089-2EF6-40AC-922A-077CC092110C}" type="presParOf" srcId="{8932EFAA-9282-44CB-B5E0-98735E0C42D4}" destId="{3DB2240D-C7A7-4A71-BAB4-52A2F0291081}" srcOrd="1" destOrd="0" presId="urn:microsoft.com/office/officeart/2008/layout/VerticalCurvedList"/>
    <dgm:cxn modelId="{A2BC7C21-6515-4FB7-9A1C-8B476BF61C83}" type="presParOf" srcId="{8932EFAA-9282-44CB-B5E0-98735E0C42D4}" destId="{0395AEFA-72BE-47FB-9374-F0E70990D712}" srcOrd="2" destOrd="0" presId="urn:microsoft.com/office/officeart/2008/layout/VerticalCurvedList"/>
    <dgm:cxn modelId="{153F3D15-8908-4115-8F0E-482526836681}" type="presParOf" srcId="{0395AEFA-72BE-47FB-9374-F0E70990D712}" destId="{52E0B43D-638C-4BE7-A705-EE81331B52BE}" srcOrd="0" destOrd="0" presId="urn:microsoft.com/office/officeart/2008/layout/VerticalCurvedList"/>
    <dgm:cxn modelId="{2974FCAA-3342-46EC-9082-5018D831A5E3}" type="presParOf" srcId="{8932EFAA-9282-44CB-B5E0-98735E0C42D4}" destId="{01A3D45B-2688-4D6E-901E-D122692664A4}" srcOrd="3" destOrd="0" presId="urn:microsoft.com/office/officeart/2008/layout/VerticalCurvedList"/>
    <dgm:cxn modelId="{E0C5D4AA-6380-4316-BCB7-2FEC90277501}" type="presParOf" srcId="{8932EFAA-9282-44CB-B5E0-98735E0C42D4}" destId="{2CF18E03-51A1-43DF-95BE-5C7E6E4AC7CD}" srcOrd="4" destOrd="0" presId="urn:microsoft.com/office/officeart/2008/layout/VerticalCurvedList"/>
    <dgm:cxn modelId="{75960810-B8A0-44D1-8A59-2F6ED48F762A}" type="presParOf" srcId="{2CF18E03-51A1-43DF-95BE-5C7E6E4AC7CD}" destId="{8C0790EC-956A-4F13-B645-9A9DE7A171E6}" srcOrd="0" destOrd="0" presId="urn:microsoft.com/office/officeart/2008/layout/VerticalCurvedList"/>
    <dgm:cxn modelId="{F75471C2-E42A-44BA-9355-64ED4EC42A29}" type="presParOf" srcId="{8932EFAA-9282-44CB-B5E0-98735E0C42D4}" destId="{0D936660-515F-4252-8834-AD4263AF5A25}" srcOrd="5" destOrd="0" presId="urn:microsoft.com/office/officeart/2008/layout/VerticalCurvedList"/>
    <dgm:cxn modelId="{CA03B651-FEF0-4A28-8D0B-6D9C7D26DA59}" type="presParOf" srcId="{8932EFAA-9282-44CB-B5E0-98735E0C42D4}" destId="{5924502F-D5C7-40FD-A148-9143D3D7A339}" srcOrd="6" destOrd="0" presId="urn:microsoft.com/office/officeart/2008/layout/VerticalCurvedList"/>
    <dgm:cxn modelId="{5B7C07E8-BC40-481C-8E46-B8BC67997C55}" type="presParOf" srcId="{5924502F-D5C7-40FD-A148-9143D3D7A339}" destId="{71FBA375-22A2-4D9A-8B11-7238244767C8}" srcOrd="0" destOrd="0" presId="urn:microsoft.com/office/officeart/2008/layout/VerticalCurvedList"/>
    <dgm:cxn modelId="{5DE13DE2-6852-4E19-81EA-029EC5EF5BFA}" type="presParOf" srcId="{8932EFAA-9282-44CB-B5E0-98735E0C42D4}" destId="{A7929BB6-3848-4AC5-BAD6-E4D2394EA577}" srcOrd="7" destOrd="0" presId="urn:microsoft.com/office/officeart/2008/layout/VerticalCurvedList"/>
    <dgm:cxn modelId="{E08F23FA-3275-42F1-A45F-C1EFCA6BCC8A}" type="presParOf" srcId="{8932EFAA-9282-44CB-B5E0-98735E0C42D4}" destId="{9512D9B4-DB87-48CF-9E04-E8E9CADFB047}" srcOrd="8" destOrd="0" presId="urn:microsoft.com/office/officeart/2008/layout/VerticalCurvedList"/>
    <dgm:cxn modelId="{F78FE9B6-0C55-4302-AE8E-EB0509DF7BEA}" type="presParOf" srcId="{9512D9B4-DB87-48CF-9E04-E8E9CADFB047}" destId="{B26C5143-52E0-4B29-8DE6-03693370CCB7}" srcOrd="0" destOrd="0" presId="urn:microsoft.com/office/officeart/2008/layout/VerticalCurvedList"/>
    <dgm:cxn modelId="{F811349B-4A98-4245-8CCC-F3AA6D49D42F}" type="presParOf" srcId="{8932EFAA-9282-44CB-B5E0-98735E0C42D4}" destId="{3E937574-AAAB-4D9B-8BB1-D8E66BA9C716}" srcOrd="9" destOrd="0" presId="urn:microsoft.com/office/officeart/2008/layout/VerticalCurvedList"/>
    <dgm:cxn modelId="{A618F4C2-BC6E-4FCA-974E-A09D36B9C25B}" type="presParOf" srcId="{8932EFAA-9282-44CB-B5E0-98735E0C42D4}" destId="{44ED8EB6-40C4-46EE-A43D-F8BEEE18CE35}" srcOrd="10" destOrd="0" presId="urn:microsoft.com/office/officeart/2008/layout/VerticalCurvedList"/>
    <dgm:cxn modelId="{B864896E-6288-4964-9487-31AC64DC30F4}" type="presParOf" srcId="{44ED8EB6-40C4-46EE-A43D-F8BEEE18CE35}" destId="{5ACDB021-38D6-4E9C-A361-E874CFC378C9}" srcOrd="0" destOrd="0" presId="urn:microsoft.com/office/officeart/2008/layout/VerticalCurvedList"/>
    <dgm:cxn modelId="{06463480-A2C6-422F-A74C-1F03F103A8BA}" type="presParOf" srcId="{8932EFAA-9282-44CB-B5E0-98735E0C42D4}" destId="{45E08FE3-BED8-45E4-8305-2D5419FA6CF3}" srcOrd="11" destOrd="0" presId="urn:microsoft.com/office/officeart/2008/layout/VerticalCurvedList"/>
    <dgm:cxn modelId="{994E315B-D728-4C0C-9375-1800DB325712}" type="presParOf" srcId="{8932EFAA-9282-44CB-B5E0-98735E0C42D4}" destId="{191E7430-1521-4F3F-A2EE-25F80EEC478A}" srcOrd="12" destOrd="0" presId="urn:microsoft.com/office/officeart/2008/layout/VerticalCurvedList"/>
    <dgm:cxn modelId="{03B55DCF-3060-4F27-9BB5-07D87F2208B1}" type="presParOf" srcId="{191E7430-1521-4F3F-A2EE-25F80EEC478A}" destId="{421E2CBC-22C6-4D07-8C2E-1DCE6F29B3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858BF-DD6E-4A4E-A3B5-242A4D8D4716}">
      <dsp:nvSpPr>
        <dsp:cNvPr id="0" name=""/>
        <dsp:cNvSpPr/>
      </dsp:nvSpPr>
      <dsp:spPr>
        <a:xfrm>
          <a:off x="-5996706" y="-917605"/>
          <a:ext cx="7138730" cy="7138730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25400" cap="flat" cmpd="sng" algn="ctr">
          <a:solidFill>
            <a:srgbClr val="E4032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2240D-C7A7-4A71-BAB4-52A2F0291081}">
      <dsp:nvSpPr>
        <dsp:cNvPr id="0" name=""/>
        <dsp:cNvSpPr/>
      </dsp:nvSpPr>
      <dsp:spPr>
        <a:xfrm>
          <a:off x="425358" y="279283"/>
          <a:ext cx="9037070" cy="558354"/>
        </a:xfrm>
        <a:prstGeom prst="rect">
          <a:avLst/>
        </a:prstGeom>
        <a:solidFill>
          <a:srgbClr val="8787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1: Begrüßung durch die Leitung des Lenkungskreises</a:t>
          </a:r>
        </a:p>
      </dsp:txBody>
      <dsp:txXfrm>
        <a:off x="425358" y="279283"/>
        <a:ext cx="9037070" cy="558354"/>
      </dsp:txXfrm>
    </dsp:sp>
    <dsp:sp modelId="{52E0B43D-638C-4BE7-A705-EE81331B52BE}">
      <dsp:nvSpPr>
        <dsp:cNvPr id="0" name=""/>
        <dsp:cNvSpPr/>
      </dsp:nvSpPr>
      <dsp:spPr>
        <a:xfrm>
          <a:off x="76386" y="209489"/>
          <a:ext cx="697943" cy="6979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4032E"/>
          </a:solidFill>
          <a:prstDash val="solid"/>
          <a:round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3D45B-2688-4D6E-901E-D122692664A4}">
      <dsp:nvSpPr>
        <dsp:cNvPr id="0" name=""/>
        <dsp:cNvSpPr/>
      </dsp:nvSpPr>
      <dsp:spPr>
        <a:xfrm>
          <a:off x="884643" y="1116709"/>
          <a:ext cx="8577785" cy="558354"/>
        </a:xfrm>
        <a:prstGeom prst="rect">
          <a:avLst/>
        </a:prstGeom>
        <a:solidFill>
          <a:srgbClr val="8787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2: Aktuelle Luftfahrtthemen aus dem Wirtschaftsministerium</a:t>
          </a:r>
        </a:p>
      </dsp:txBody>
      <dsp:txXfrm>
        <a:off x="884643" y="1116709"/>
        <a:ext cx="8577785" cy="558354"/>
      </dsp:txXfrm>
    </dsp:sp>
    <dsp:sp modelId="{8C0790EC-956A-4F13-B645-9A9DE7A171E6}">
      <dsp:nvSpPr>
        <dsp:cNvPr id="0" name=""/>
        <dsp:cNvSpPr/>
      </dsp:nvSpPr>
      <dsp:spPr>
        <a:xfrm>
          <a:off x="535671" y="1046914"/>
          <a:ext cx="697943" cy="6979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403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36660-515F-4252-8834-AD4263AF5A25}">
      <dsp:nvSpPr>
        <dsp:cNvPr id="0" name=""/>
        <dsp:cNvSpPr/>
      </dsp:nvSpPr>
      <dsp:spPr>
        <a:xfrm>
          <a:off x="1094662" y="1954134"/>
          <a:ext cx="8367765" cy="558354"/>
        </a:xfrm>
        <a:prstGeom prst="rect">
          <a:avLst/>
        </a:prstGeom>
        <a:solidFill>
          <a:srgbClr val="8787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3: Berichte der Lenkungskreismitglieder zu aktuellen Themen</a:t>
          </a:r>
        </a:p>
      </dsp:txBody>
      <dsp:txXfrm>
        <a:off x="1094662" y="1954134"/>
        <a:ext cx="8367765" cy="558354"/>
      </dsp:txXfrm>
    </dsp:sp>
    <dsp:sp modelId="{71FBA375-22A2-4D9A-8B11-7238244767C8}">
      <dsp:nvSpPr>
        <dsp:cNvPr id="0" name=""/>
        <dsp:cNvSpPr/>
      </dsp:nvSpPr>
      <dsp:spPr>
        <a:xfrm>
          <a:off x="745691" y="1884340"/>
          <a:ext cx="697943" cy="6979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403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29BB6-3848-4AC5-BAD6-E4D2394EA577}">
      <dsp:nvSpPr>
        <dsp:cNvPr id="0" name=""/>
        <dsp:cNvSpPr/>
      </dsp:nvSpPr>
      <dsp:spPr>
        <a:xfrm>
          <a:off x="1094662" y="2791030"/>
          <a:ext cx="8367765" cy="558354"/>
        </a:xfrm>
        <a:prstGeom prst="rect">
          <a:avLst/>
        </a:prstGeom>
        <a:solidFill>
          <a:srgbClr val="8787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94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4: Rückblick / Ausblick – Bericht der Geschäftsstelle Niedersachsen Aviation</a:t>
          </a:r>
        </a:p>
      </dsp:txBody>
      <dsp:txXfrm>
        <a:off x="1094662" y="2791030"/>
        <a:ext cx="8367765" cy="558354"/>
      </dsp:txXfrm>
    </dsp:sp>
    <dsp:sp modelId="{B26C5143-52E0-4B29-8DE6-03693370CCB7}">
      <dsp:nvSpPr>
        <dsp:cNvPr id="0" name=""/>
        <dsp:cNvSpPr/>
      </dsp:nvSpPr>
      <dsp:spPr>
        <a:xfrm>
          <a:off x="745691" y="2721236"/>
          <a:ext cx="697943" cy="6979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403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37574-AAAB-4D9B-8BB1-D8E66BA9C716}">
      <dsp:nvSpPr>
        <dsp:cNvPr id="0" name=""/>
        <dsp:cNvSpPr/>
      </dsp:nvSpPr>
      <dsp:spPr>
        <a:xfrm>
          <a:off x="884643" y="3628456"/>
          <a:ext cx="8577785" cy="558354"/>
        </a:xfrm>
        <a:prstGeom prst="rect">
          <a:avLst/>
        </a:prstGeom>
        <a:solidFill>
          <a:srgbClr val="8787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5: Vorstellung des Projektes „Schaufenster FLYBOTS“ </a:t>
          </a:r>
        </a:p>
      </dsp:txBody>
      <dsp:txXfrm>
        <a:off x="884643" y="3628456"/>
        <a:ext cx="8577785" cy="558354"/>
      </dsp:txXfrm>
    </dsp:sp>
    <dsp:sp modelId="{5ACDB021-38D6-4E9C-A361-E874CFC378C9}">
      <dsp:nvSpPr>
        <dsp:cNvPr id="0" name=""/>
        <dsp:cNvSpPr/>
      </dsp:nvSpPr>
      <dsp:spPr>
        <a:xfrm>
          <a:off x="535671" y="3558661"/>
          <a:ext cx="697943" cy="6979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403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08FE3-BED8-45E4-8305-2D5419FA6CF3}">
      <dsp:nvSpPr>
        <dsp:cNvPr id="0" name=""/>
        <dsp:cNvSpPr/>
      </dsp:nvSpPr>
      <dsp:spPr>
        <a:xfrm>
          <a:off x="425358" y="4465882"/>
          <a:ext cx="9037070" cy="558354"/>
        </a:xfrm>
        <a:prstGeom prst="rect">
          <a:avLst/>
        </a:prstGeom>
        <a:solidFill>
          <a:srgbClr val="8787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TOP 6: Weitere Themen / Termine</a:t>
          </a:r>
        </a:p>
      </dsp:txBody>
      <dsp:txXfrm>
        <a:off x="425358" y="4465882"/>
        <a:ext cx="9037070" cy="558354"/>
      </dsp:txXfrm>
    </dsp:sp>
    <dsp:sp modelId="{421E2CBC-22C6-4D07-8C2E-1DCE6F29B358}">
      <dsp:nvSpPr>
        <dsp:cNvPr id="0" name=""/>
        <dsp:cNvSpPr/>
      </dsp:nvSpPr>
      <dsp:spPr>
        <a:xfrm>
          <a:off x="76386" y="4396087"/>
          <a:ext cx="697943" cy="6979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403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t" anchorCtr="0" compatLnSpc="1">
            <a:prstTxWarp prst="textNoShape">
              <a:avLst/>
            </a:prstTxWarp>
          </a:bodyPr>
          <a:lstStyle>
            <a:lvl1pPr defTabSz="955646">
              <a:defRPr sz="1300"/>
            </a:lvl1pPr>
          </a:lstStyle>
          <a:p>
            <a:pPr>
              <a:defRPr/>
            </a:pPr>
            <a:r>
              <a:rPr lang="de-DE"/>
              <a:t>Niedersachsen Aviation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7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t" anchorCtr="0" compatLnSpc="1">
            <a:prstTxWarp prst="textNoShape">
              <a:avLst/>
            </a:prstTxWarp>
          </a:bodyPr>
          <a:lstStyle>
            <a:lvl1pPr algn="r" defTabSz="955646">
              <a:defRPr sz="1300"/>
            </a:lvl1pPr>
          </a:lstStyle>
          <a:p>
            <a:pPr>
              <a:defRPr/>
            </a:pPr>
            <a:fld id="{CF9BF972-15B1-4AA5-8224-88A5AC547078}" type="datetime4">
              <a:rPr lang="de-DE" smtClean="0"/>
              <a:t>28. September 2021</a:t>
            </a:fld>
            <a:endParaRPr lang="de-DE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b" anchorCtr="0" compatLnSpc="1">
            <a:prstTxWarp prst="textNoShape">
              <a:avLst/>
            </a:prstTxWarp>
          </a:bodyPr>
          <a:lstStyle>
            <a:lvl1pPr defTabSz="955646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7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b" anchorCtr="0" compatLnSpc="1">
            <a:prstTxWarp prst="textNoShape">
              <a:avLst/>
            </a:prstTxWarp>
          </a:bodyPr>
          <a:lstStyle>
            <a:lvl1pPr algn="r" defTabSz="955646">
              <a:defRPr sz="1300"/>
            </a:lvl1pPr>
          </a:lstStyle>
          <a:p>
            <a:pPr>
              <a:defRPr/>
            </a:pPr>
            <a:fld id="{7D2FCDD7-189D-43D9-935C-2E0F964F9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821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t" anchorCtr="0" compatLnSpc="1">
            <a:prstTxWarp prst="textNoShape">
              <a:avLst/>
            </a:prstTxWarp>
          </a:bodyPr>
          <a:lstStyle>
            <a:lvl1pPr defTabSz="955646">
              <a:defRPr sz="1300"/>
            </a:lvl1pPr>
          </a:lstStyle>
          <a:p>
            <a:pPr>
              <a:defRPr/>
            </a:pPr>
            <a:r>
              <a:rPr lang="de-DE"/>
              <a:t>Niedersachsen Aviation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7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t" anchorCtr="0" compatLnSpc="1">
            <a:prstTxWarp prst="textNoShape">
              <a:avLst/>
            </a:prstTxWarp>
          </a:bodyPr>
          <a:lstStyle>
            <a:lvl1pPr algn="r" defTabSz="955646">
              <a:defRPr sz="1300"/>
            </a:lvl1pPr>
          </a:lstStyle>
          <a:p>
            <a:pPr>
              <a:defRPr/>
            </a:pPr>
            <a:fld id="{9304D50D-EE5A-49B7-8511-35105ECFB8F4}" type="datetime4">
              <a:rPr lang="de-DE" smtClean="0"/>
              <a:t>28. September 2021</a:t>
            </a:fld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15112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5630"/>
            <a:ext cx="5438775" cy="446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b" anchorCtr="0" compatLnSpc="1">
            <a:prstTxWarp prst="textNoShape">
              <a:avLst/>
            </a:prstTxWarp>
          </a:bodyPr>
          <a:lstStyle>
            <a:lvl1pPr defTabSz="955646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7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36" tIns="47769" rIns="95536" bIns="47769" numCol="1" anchor="b" anchorCtr="0" compatLnSpc="1">
            <a:prstTxWarp prst="textNoShape">
              <a:avLst/>
            </a:prstTxWarp>
          </a:bodyPr>
          <a:lstStyle>
            <a:lvl1pPr algn="r" defTabSz="955646">
              <a:defRPr sz="1300"/>
            </a:lvl1pPr>
          </a:lstStyle>
          <a:p>
            <a:pPr>
              <a:defRPr/>
            </a:pPr>
            <a:fld id="{C8C4B96A-2618-47BC-AFFA-96D0B780B5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65863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5112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Niedersachsen Aviation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93FC0A8-E61E-4A3B-AE40-C3AF74553C41}" type="datetime4">
              <a:rPr lang="de-DE" smtClean="0"/>
              <a:t>28. September 2021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4B96A-2618-47BC-AFFA-96D0B780B5F6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49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7594" r="2085" b="1299"/>
          <a:stretch/>
        </p:blipFill>
        <p:spPr>
          <a:xfrm>
            <a:off x="7219" y="1325367"/>
            <a:ext cx="12178603" cy="4911047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-24005" y="2404150"/>
            <a:ext cx="12216005" cy="279457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79462" y="3159136"/>
            <a:ext cx="11219380" cy="868626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9462" y="4502640"/>
            <a:ext cx="11233079" cy="638176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9C326DD-3CBF-4794-9FD9-01929193ED2D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41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397"/>
            <a:ext cx="12192000" cy="487925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700" y="1325366"/>
            <a:ext cx="5441591" cy="49135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10301"/>
            <a:ext cx="4728539" cy="71537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02E2-3860-4E4E-9BC3-6A5A90B83C43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 &amp; D Aviation Marketing GmbH </a:t>
            </a:r>
          </a:p>
        </p:txBody>
      </p:sp>
    </p:spTree>
    <p:extLst>
      <p:ext uri="{BB962C8B-B14F-4D97-AF65-F5344CB8AC3E}">
        <p14:creationId xmlns:p14="http://schemas.microsoft.com/office/powerpoint/2010/main" val="175047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6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6397"/>
            <a:ext cx="12191999" cy="487925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700" y="1325366"/>
            <a:ext cx="5441591" cy="49135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10301"/>
            <a:ext cx="4728539" cy="71537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02E2-3860-4E4E-9BC3-6A5A90B83C43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 &amp; D Aviation Marketing GmbH </a:t>
            </a:r>
          </a:p>
        </p:txBody>
      </p:sp>
    </p:spTree>
    <p:extLst>
      <p:ext uri="{BB962C8B-B14F-4D97-AF65-F5344CB8AC3E}">
        <p14:creationId xmlns:p14="http://schemas.microsoft.com/office/powerpoint/2010/main" val="143399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r="293"/>
          <a:stretch/>
        </p:blipFill>
        <p:spPr>
          <a:xfrm>
            <a:off x="-13699" y="1325366"/>
            <a:ext cx="12205699" cy="491104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3699" y="1253447"/>
            <a:ext cx="5442589" cy="498542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79479"/>
            <a:ext cx="4728539" cy="746196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3" y="3431571"/>
            <a:ext cx="4728540" cy="2721581"/>
          </a:xfrm>
        </p:spPr>
        <p:txBody>
          <a:bodyPr anchor="t" anchorCtr="0"/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6280-199F-4A79-B17A-41E842E0504D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65764" y="6103682"/>
            <a:ext cx="272828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MTU Maintenance Hannover GmbH </a:t>
            </a:r>
          </a:p>
        </p:txBody>
      </p:sp>
    </p:spTree>
    <p:extLst>
      <p:ext uri="{BB962C8B-B14F-4D97-AF65-F5344CB8AC3E}">
        <p14:creationId xmlns:p14="http://schemas.microsoft.com/office/powerpoint/2010/main" val="2517503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7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r="418"/>
          <a:stretch/>
        </p:blipFill>
        <p:spPr>
          <a:xfrm>
            <a:off x="-13699" y="1325366"/>
            <a:ext cx="12205699" cy="491104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3699" y="1253447"/>
            <a:ext cx="5442589" cy="498542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79479"/>
            <a:ext cx="4728539" cy="746196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3" y="3431571"/>
            <a:ext cx="4728540" cy="2721581"/>
          </a:xfrm>
        </p:spPr>
        <p:txBody>
          <a:bodyPr anchor="t" anchorCtr="0"/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6280-199F-4A79-B17A-41E842E0504D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65764" y="6103682"/>
            <a:ext cx="272828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MTU Maintenance Hannover GmbH </a:t>
            </a:r>
          </a:p>
        </p:txBody>
      </p:sp>
    </p:spTree>
    <p:extLst>
      <p:ext uri="{BB962C8B-B14F-4D97-AF65-F5344CB8AC3E}">
        <p14:creationId xmlns:p14="http://schemas.microsoft.com/office/powerpoint/2010/main" val="615502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r="556"/>
          <a:stretch/>
        </p:blipFill>
        <p:spPr>
          <a:xfrm>
            <a:off x="0" y="1325366"/>
            <a:ext cx="12192000" cy="4931596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9A78-7A93-4F78-A6F4-1A9A28012BAE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NFL</a:t>
            </a:r>
          </a:p>
        </p:txBody>
      </p:sp>
    </p:spTree>
    <p:extLst>
      <p:ext uri="{BB962C8B-B14F-4D97-AF65-F5344CB8AC3E}">
        <p14:creationId xmlns:p14="http://schemas.microsoft.com/office/powerpoint/2010/main" val="2648908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452"/>
          <a:stretch/>
        </p:blipFill>
        <p:spPr>
          <a:xfrm>
            <a:off x="0" y="1325366"/>
            <a:ext cx="12192000" cy="492132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9C46-C567-48EC-AC0A-DFC5BF746A03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Premium AEROTEC GmbH</a:t>
            </a:r>
          </a:p>
        </p:txBody>
      </p:sp>
    </p:spTree>
    <p:extLst>
      <p:ext uri="{BB962C8B-B14F-4D97-AF65-F5344CB8AC3E}">
        <p14:creationId xmlns:p14="http://schemas.microsoft.com/office/powerpoint/2010/main" val="304964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" y="1192553"/>
            <a:ext cx="12274739" cy="4911574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311-20E2-4E66-B8A9-08C64D358970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81906" y="5914960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TUIfly</a:t>
            </a:r>
            <a:endParaRPr lang="de-DE" sz="600" dirty="0">
              <a:solidFill>
                <a:srgbClr val="3C3C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1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287050"/>
            <a:ext cx="12188952" cy="48780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71A0-3B46-445F-A057-1520CCD22B04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0" y="1270836"/>
            <a:ext cx="5441589" cy="489189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02541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Aerodata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2206303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378926"/>
            <a:ext cx="12188952" cy="487803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1987-AE5D-4FEC-A9E7-2C6E2A0FEA10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Airbus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639021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0" y="1378926"/>
            <a:ext cx="12188951" cy="487803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1987-AE5D-4FEC-A9E7-2C6E2A0FEA10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Deharde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44927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5714-4687-45DA-AC6E-13EE2E366BE1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6990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5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0" y="1386280"/>
            <a:ext cx="12188951" cy="4863330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1987-AE5D-4FEC-A9E7-2C6E2A0FEA10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Flywhale</a:t>
            </a:r>
            <a:endParaRPr lang="de-DE" sz="600" dirty="0">
              <a:solidFill>
                <a:srgbClr val="3C3C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57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de-DE" sz="22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C3C3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B687-1A56-41ED-9E35-6EE9150429D9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910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1006870"/>
            <a:ext cx="11260477" cy="410967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5763" y="2013735"/>
            <a:ext cx="5528639" cy="4112428"/>
          </a:xfrm>
        </p:spPr>
        <p:txBody>
          <a:bodyPr/>
          <a:lstStyle>
            <a:lvl1pPr>
              <a:defRPr sz="2200">
                <a:solidFill>
                  <a:srgbClr val="3C3C3B"/>
                </a:solidFill>
              </a:defRPr>
            </a:lvl1pPr>
            <a:lvl2pPr>
              <a:defRPr sz="2000">
                <a:solidFill>
                  <a:srgbClr val="3C3C3B"/>
                </a:solidFill>
              </a:defRPr>
            </a:lvl2pPr>
            <a:lvl3pPr>
              <a:defRPr sz="1800">
                <a:solidFill>
                  <a:srgbClr val="3C3C3B"/>
                </a:solidFill>
              </a:defRPr>
            </a:lvl3pPr>
            <a:lvl4pPr>
              <a:defRPr sz="1600">
                <a:solidFill>
                  <a:srgbClr val="3C3C3B"/>
                </a:solidFill>
              </a:defRPr>
            </a:lvl4pPr>
            <a:lvl5pPr>
              <a:defRPr sz="1400">
                <a:solidFill>
                  <a:srgbClr val="3C3C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2A05-F52A-49A5-9202-474801C7567C}" type="datetime1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6326600" y="2013735"/>
            <a:ext cx="5399641" cy="4112428"/>
          </a:xfrm>
        </p:spPr>
        <p:txBody>
          <a:bodyPr/>
          <a:lstStyle>
            <a:lvl1pPr>
              <a:defRPr sz="2200">
                <a:solidFill>
                  <a:srgbClr val="3C3C3B"/>
                </a:solidFill>
              </a:defRPr>
            </a:lvl1pPr>
            <a:lvl2pPr>
              <a:defRPr sz="2000">
                <a:solidFill>
                  <a:srgbClr val="3C3C3B"/>
                </a:solidFill>
              </a:defRPr>
            </a:lvl2pPr>
            <a:lvl3pPr>
              <a:defRPr sz="1800">
                <a:solidFill>
                  <a:srgbClr val="3C3C3B"/>
                </a:solidFill>
              </a:defRPr>
            </a:lvl3pPr>
            <a:lvl4pPr>
              <a:defRPr sz="1600">
                <a:solidFill>
                  <a:srgbClr val="3C3C3B"/>
                </a:solidFill>
              </a:defRPr>
            </a:lvl4pPr>
            <a:lvl5pPr>
              <a:defRPr sz="1400">
                <a:solidFill>
                  <a:srgbClr val="3C3C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721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996596"/>
            <a:ext cx="11116639" cy="8050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1" y="1824012"/>
            <a:ext cx="5386917" cy="4241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5756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762" y="2404155"/>
            <a:ext cx="5530756" cy="3832258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824012"/>
            <a:ext cx="5389033" cy="4241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5756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404155"/>
            <a:ext cx="5389033" cy="3832258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5763" y="6405350"/>
            <a:ext cx="1095725" cy="205889"/>
          </a:xfrm>
        </p:spPr>
        <p:txBody>
          <a:bodyPr/>
          <a:lstStyle/>
          <a:p>
            <a:fld id="{5494F3B4-EAF0-4838-BE2E-304E82188AFC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0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1057556"/>
            <a:ext cx="11260477" cy="421241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200" b="1" cap="all" dirty="0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5928-9C0E-4E87-B3F2-FFD536639859}" type="datetime1">
              <a:rPr lang="de-DE" smtClean="0"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833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7ED0-5BF8-49C9-A867-137883B35F01}" type="datetime1">
              <a:rPr lang="de-DE" smtClean="0"/>
              <a:t>28.09.2021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536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42474" y="1128499"/>
            <a:ext cx="11239500" cy="566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BE38-555A-4061-B0E4-107C526FC562}" type="datetime1">
              <a:rPr lang="de-DE" smtClean="0"/>
              <a:t>28.09.2021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585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994787"/>
            <a:ext cx="4154923" cy="440312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44755" y="994787"/>
            <a:ext cx="6437644" cy="5367084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2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764" y="3426491"/>
            <a:ext cx="4154923" cy="2888587"/>
          </a:xfrm>
        </p:spPr>
        <p:txBody>
          <a:bodyPr/>
          <a:lstStyle>
            <a:lvl1pPr marL="0" indent="0">
              <a:buNone/>
              <a:defRPr sz="1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94C7-AE46-43A2-9624-263162D0468C}" type="datetime1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066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7886700" y="1145512"/>
            <a:ext cx="3835400" cy="534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994790"/>
            <a:ext cx="6874839" cy="145701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800" b="1" cap="all" dirty="0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882564" y="994790"/>
            <a:ext cx="3839539" cy="52858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763" y="2029768"/>
            <a:ext cx="6874839" cy="4250867"/>
          </a:xfrm>
        </p:spPr>
        <p:txBody>
          <a:bodyPr anchor="t" anchorCtr="0"/>
          <a:lstStyle>
            <a:lvl1pPr marL="0" indent="0">
              <a:buNone/>
              <a:defRPr sz="1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9B03-ED00-41AF-A032-39DEDF7365C5}" type="datetime1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837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482602" y="854110"/>
            <a:ext cx="11239500" cy="193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601" y="2845780"/>
            <a:ext cx="11239499" cy="9507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800" b="1" cap="all" dirty="0">
                <a:solidFill>
                  <a:srgbClr val="878787"/>
                </a:solidFill>
              </a:defRPr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5761" y="994790"/>
            <a:ext cx="11256339" cy="17103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82599" y="3851479"/>
            <a:ext cx="11239500" cy="2378501"/>
          </a:xfrm>
        </p:spPr>
        <p:txBody>
          <a:bodyPr anchor="t" anchorCtr="0"/>
          <a:lstStyle>
            <a:lvl1pPr marL="0" indent="0">
              <a:buNone/>
              <a:defRPr sz="1400">
                <a:solidFill>
                  <a:srgbClr val="3C3C3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EEF3-DD35-4C43-BBF6-2D57EB6D47FA}" type="datetime1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73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060071"/>
            <a:ext cx="11260477" cy="36927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200" b="1" cap="all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762" y="1698173"/>
            <a:ext cx="11260479" cy="4664529"/>
          </a:xfrm>
        </p:spPr>
        <p:txBody>
          <a:bodyPr anchor="t" anchorCtr="0"/>
          <a:lstStyle>
            <a:lvl1pPr>
              <a:defRPr sz="22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FD1C-51FD-4B7E-B246-73838C2E4B04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708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4597" y="1422428"/>
            <a:ext cx="11542603" cy="332619"/>
          </a:xfrm>
          <a:prstGeom prst="rect">
            <a:avLst/>
          </a:prstGeom>
        </p:spPr>
        <p:txBody>
          <a:bodyPr anchor="t" anchorCtr="0"/>
          <a:lstStyle>
            <a:lvl1pPr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Unterüberschrift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44595" y="978090"/>
            <a:ext cx="11542604" cy="431613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2200" b="1">
                <a:solidFill>
                  <a:srgbClr val="8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44598" y="1981200"/>
            <a:ext cx="11542604" cy="4343400"/>
          </a:xfrm>
          <a:prstGeom prst="rect">
            <a:avLst/>
          </a:prstGeom>
        </p:spPr>
        <p:txBody>
          <a:bodyPr lIns="90000" tIns="0" rIns="90000" bIns="0" anchor="t" anchorCtr="0"/>
          <a:lstStyle>
            <a:lvl1pPr marL="0" indent="0">
              <a:spcAft>
                <a:spcPts val="600"/>
              </a:spcAft>
              <a:buClr>
                <a:srgbClr val="E46813"/>
              </a:buClr>
              <a:buFont typeface="Wingdings" pitchFamily="2" charset="2"/>
              <a:buNone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4013" indent="-354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71563" indent="-354013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3510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F5965F6-566A-4622-B90A-E79E81757982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4664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uster-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4597" y="1422428"/>
            <a:ext cx="11542603" cy="332619"/>
          </a:xfrm>
          <a:prstGeom prst="rect">
            <a:avLst/>
          </a:prstGeom>
        </p:spPr>
        <p:txBody>
          <a:bodyPr anchor="t" anchorCtr="0"/>
          <a:lstStyle>
            <a:lvl1pPr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Unterüberschrift durch Klicken bearbeiten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44595" y="978090"/>
            <a:ext cx="11542604" cy="431613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2200" b="1">
                <a:solidFill>
                  <a:srgbClr val="8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"/>
          </p:nvPr>
        </p:nvSpPr>
        <p:spPr>
          <a:xfrm>
            <a:off x="344598" y="1981200"/>
            <a:ext cx="11542604" cy="4343400"/>
          </a:xfrm>
          <a:prstGeom prst="rect">
            <a:avLst/>
          </a:prstGeom>
        </p:spPr>
        <p:txBody>
          <a:bodyPr lIns="90000" tIns="0" rIns="90000" bIns="0" anchor="t" anchorCtr="0"/>
          <a:lstStyle>
            <a:lvl1pPr marL="0" indent="0">
              <a:spcAft>
                <a:spcPts val="600"/>
              </a:spcAft>
              <a:buClr>
                <a:srgbClr val="E46813"/>
              </a:buClr>
              <a:buFont typeface="Wingdings" pitchFamily="2" charset="2"/>
              <a:buNone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4013" indent="-354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71563" indent="-354013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3510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E7982E3-DAC9-4DD3-B653-265C344FB2D8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974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_4 Pro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/>
          <p:cNvSpPr>
            <a:spLocks noGrp="1"/>
          </p:cNvSpPr>
          <p:nvPr>
            <p:ph type="pic" sz="quarter" idx="12"/>
          </p:nvPr>
        </p:nvSpPr>
        <p:spPr>
          <a:xfrm>
            <a:off x="467085" y="1508914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Bildplatzhalter 23"/>
          <p:cNvSpPr>
            <a:spLocks noGrp="1"/>
          </p:cNvSpPr>
          <p:nvPr>
            <p:ph type="pic" sz="quarter" idx="13"/>
          </p:nvPr>
        </p:nvSpPr>
        <p:spPr>
          <a:xfrm>
            <a:off x="467085" y="2697092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6" name="Bildplatzhalter 23"/>
          <p:cNvSpPr>
            <a:spLocks noGrp="1"/>
          </p:cNvSpPr>
          <p:nvPr>
            <p:ph type="pic" sz="quarter" idx="14"/>
          </p:nvPr>
        </p:nvSpPr>
        <p:spPr>
          <a:xfrm>
            <a:off x="462492" y="388527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23"/>
          <p:cNvSpPr>
            <a:spLocks noGrp="1"/>
          </p:cNvSpPr>
          <p:nvPr>
            <p:ph type="pic" sz="quarter" idx="15"/>
          </p:nvPr>
        </p:nvSpPr>
        <p:spPr>
          <a:xfrm>
            <a:off x="462492" y="507167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6"/>
          </p:nvPr>
        </p:nvSpPr>
        <p:spPr>
          <a:xfrm>
            <a:off x="2627901" y="1508914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17"/>
          </p:nvPr>
        </p:nvSpPr>
        <p:spPr>
          <a:xfrm>
            <a:off x="2627901" y="2697092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18"/>
          </p:nvPr>
        </p:nvSpPr>
        <p:spPr>
          <a:xfrm>
            <a:off x="2627901" y="3885270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19"/>
          </p:nvPr>
        </p:nvSpPr>
        <p:spPr>
          <a:xfrm>
            <a:off x="2627901" y="5071671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67085" y="991154"/>
            <a:ext cx="11724915" cy="519538"/>
          </a:xfrm>
          <a:prstGeom prst="rect">
            <a:avLst/>
          </a:prstGeom>
          <a:noFill/>
        </p:spPr>
        <p:txBody>
          <a:bodyPr lIns="0" anchor="t" anchorCtr="0">
            <a:normAutofit/>
          </a:bodyPr>
          <a:lstStyle>
            <a:lvl1pPr algn="l">
              <a:defRPr sz="22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E42296C-4444-49FB-8F06-F991667CABA4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3393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_8 Pro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3"/>
          <p:cNvSpPr>
            <a:spLocks noGrp="1"/>
          </p:cNvSpPr>
          <p:nvPr>
            <p:ph type="pic" sz="quarter" idx="12"/>
          </p:nvPr>
        </p:nvSpPr>
        <p:spPr>
          <a:xfrm>
            <a:off x="485983" y="154371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Bildplatzhalter 23"/>
          <p:cNvSpPr>
            <a:spLocks noGrp="1"/>
          </p:cNvSpPr>
          <p:nvPr>
            <p:ph type="pic" sz="quarter" idx="13"/>
          </p:nvPr>
        </p:nvSpPr>
        <p:spPr>
          <a:xfrm>
            <a:off x="485983" y="2738201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23"/>
          <p:cNvSpPr>
            <a:spLocks noGrp="1"/>
          </p:cNvSpPr>
          <p:nvPr>
            <p:ph type="pic" sz="quarter" idx="14"/>
          </p:nvPr>
        </p:nvSpPr>
        <p:spPr>
          <a:xfrm>
            <a:off x="485983" y="3953365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Bildplatzhalter 23"/>
          <p:cNvSpPr>
            <a:spLocks noGrp="1"/>
          </p:cNvSpPr>
          <p:nvPr>
            <p:ph type="pic" sz="quarter" idx="15"/>
          </p:nvPr>
        </p:nvSpPr>
        <p:spPr>
          <a:xfrm>
            <a:off x="455525" y="5168529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extplatzhalter 28"/>
          <p:cNvSpPr>
            <a:spLocks noGrp="1"/>
          </p:cNvSpPr>
          <p:nvPr>
            <p:ph type="body" sz="quarter" idx="20"/>
          </p:nvPr>
        </p:nvSpPr>
        <p:spPr>
          <a:xfrm>
            <a:off x="2624896" y="1543710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8" name="Textplatzhalter 28"/>
          <p:cNvSpPr>
            <a:spLocks noGrp="1"/>
          </p:cNvSpPr>
          <p:nvPr>
            <p:ph type="body" sz="quarter" idx="21"/>
          </p:nvPr>
        </p:nvSpPr>
        <p:spPr>
          <a:xfrm>
            <a:off x="2624896" y="2738201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9" name="Textplatzhalter 28"/>
          <p:cNvSpPr>
            <a:spLocks noGrp="1"/>
          </p:cNvSpPr>
          <p:nvPr>
            <p:ph type="body" sz="quarter" idx="22"/>
          </p:nvPr>
        </p:nvSpPr>
        <p:spPr>
          <a:xfrm>
            <a:off x="2624896" y="3953365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0" name="Textplatzhalter 28"/>
          <p:cNvSpPr>
            <a:spLocks noGrp="1"/>
          </p:cNvSpPr>
          <p:nvPr>
            <p:ph type="body" sz="quarter" idx="23"/>
          </p:nvPr>
        </p:nvSpPr>
        <p:spPr>
          <a:xfrm>
            <a:off x="2585734" y="5187451"/>
            <a:ext cx="3276113" cy="1079499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25" name="Titel 1"/>
          <p:cNvSpPr>
            <a:spLocks noGrp="1"/>
          </p:cNvSpPr>
          <p:nvPr>
            <p:ph type="title" hasCustomPrompt="1"/>
          </p:nvPr>
        </p:nvSpPr>
        <p:spPr>
          <a:xfrm>
            <a:off x="455527" y="980539"/>
            <a:ext cx="11280949" cy="382056"/>
          </a:xfrm>
          <a:prstGeom prst="rect">
            <a:avLst/>
          </a:prstGeom>
          <a:noFill/>
        </p:spPr>
        <p:txBody>
          <a:bodyPr lIns="0" anchor="t" anchorCtr="0">
            <a:normAutofit/>
          </a:bodyPr>
          <a:lstStyle>
            <a:lvl1pPr algn="l">
              <a:defRPr sz="22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26" name="Bildplatzhalter 23"/>
          <p:cNvSpPr>
            <a:spLocks noGrp="1"/>
          </p:cNvSpPr>
          <p:nvPr>
            <p:ph type="pic" sz="quarter" idx="29"/>
          </p:nvPr>
        </p:nvSpPr>
        <p:spPr>
          <a:xfrm>
            <a:off x="6111400" y="154371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23"/>
          <p:cNvSpPr>
            <a:spLocks noGrp="1"/>
          </p:cNvSpPr>
          <p:nvPr>
            <p:ph type="pic" sz="quarter" idx="30"/>
          </p:nvPr>
        </p:nvSpPr>
        <p:spPr>
          <a:xfrm>
            <a:off x="6111400" y="2738201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23"/>
          <p:cNvSpPr>
            <a:spLocks noGrp="1"/>
          </p:cNvSpPr>
          <p:nvPr>
            <p:ph type="pic" sz="quarter" idx="31"/>
          </p:nvPr>
        </p:nvSpPr>
        <p:spPr>
          <a:xfrm>
            <a:off x="6111400" y="3953365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Bildplatzhalter 23"/>
          <p:cNvSpPr>
            <a:spLocks noGrp="1"/>
          </p:cNvSpPr>
          <p:nvPr>
            <p:ph type="pic" sz="quarter" idx="32"/>
          </p:nvPr>
        </p:nvSpPr>
        <p:spPr>
          <a:xfrm>
            <a:off x="6080943" y="5168529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33"/>
          </p:nvPr>
        </p:nvSpPr>
        <p:spPr>
          <a:xfrm>
            <a:off x="8250315" y="1543710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34"/>
          </p:nvPr>
        </p:nvSpPr>
        <p:spPr>
          <a:xfrm>
            <a:off x="8250315" y="2738201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35"/>
          </p:nvPr>
        </p:nvSpPr>
        <p:spPr>
          <a:xfrm>
            <a:off x="8250315" y="3953365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36"/>
          </p:nvPr>
        </p:nvSpPr>
        <p:spPr>
          <a:xfrm>
            <a:off x="8211152" y="5187451"/>
            <a:ext cx="3276113" cy="1079499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AF5A3AD-1891-448C-B0EE-1B5B851A2EA1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2466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075267" y="1008066"/>
            <a:ext cx="905933" cy="549275"/>
          </a:xfrm>
          <a:prstGeom prst="rect">
            <a:avLst/>
          </a:prstGeom>
          <a:solidFill>
            <a:srgbClr val="999999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153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066800" y="55070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075267" y="61928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1560825" y="63154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6200000">
            <a:off x="-1560825" y="56296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1066800" y="333378"/>
            <a:ext cx="905933" cy="549275"/>
          </a:xfrm>
          <a:prstGeom prst="rect">
            <a:avLst/>
          </a:prstGeom>
          <a:solidFill>
            <a:srgbClr val="E4023C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R: 224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G: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B:  60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1473198" y="5059366"/>
            <a:ext cx="7393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-1111250" y="3"/>
            <a:ext cx="7954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1062567" y="1692275"/>
            <a:ext cx="905933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060451" y="2638428"/>
            <a:ext cx="905933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1062567" y="3321053"/>
            <a:ext cx="905933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062567" y="4005263"/>
            <a:ext cx="905933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2161117" y="2636838"/>
            <a:ext cx="905933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2161117" y="3321053"/>
            <a:ext cx="905933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363522" y="6356350"/>
            <a:ext cx="54649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78787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0003C"/>
                </a:solidFill>
              </a:rPr>
              <a:t>www.niedersachsen-aviation.de</a:t>
            </a:r>
          </a:p>
        </p:txBody>
      </p:sp>
      <p:sp>
        <p:nvSpPr>
          <p:cNvPr id="45774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914400" y="3471866"/>
            <a:ext cx="10363200" cy="14700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5774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912286" y="4941888"/>
            <a:ext cx="10272183" cy="696912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Rectangle 2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464051" y="5976938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fld id="{18353C81-AB20-417A-83FE-04CF6891B7D9}" type="datetime1">
              <a:rPr lang="de-DE" smtClean="0">
                <a:solidFill>
                  <a:srgbClr val="000000"/>
                </a:solidFill>
              </a:rPr>
              <a:t>28.09.2021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725" y="396538"/>
            <a:ext cx="2499360" cy="4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5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075267" y="1008066"/>
            <a:ext cx="905933" cy="549275"/>
          </a:xfrm>
          <a:prstGeom prst="rect">
            <a:avLst/>
          </a:prstGeom>
          <a:solidFill>
            <a:srgbClr val="878787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R: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G: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B: 135	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066800" y="55070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075267" y="61928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1560825" y="63154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6200000">
            <a:off x="-1560825" y="56296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1066800" y="333378"/>
            <a:ext cx="905933" cy="549275"/>
          </a:xfrm>
          <a:prstGeom prst="rect">
            <a:avLst/>
          </a:prstGeom>
          <a:solidFill>
            <a:srgbClr val="E4032E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R: 228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G:    3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B:  46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1473198" y="5059366"/>
            <a:ext cx="7393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-1111250" y="3"/>
            <a:ext cx="7954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1062567" y="1692275"/>
            <a:ext cx="905933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060451" y="2638428"/>
            <a:ext cx="905933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1062567" y="3321053"/>
            <a:ext cx="905933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062567" y="4005263"/>
            <a:ext cx="905933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2161117" y="2636838"/>
            <a:ext cx="905933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2161117" y="3321053"/>
            <a:ext cx="905933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363522" y="6356350"/>
            <a:ext cx="54649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78787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4032E"/>
                </a:solidFill>
              </a:rPr>
              <a:t>www.niedersachsen-aviation.de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699361" y="4077075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durch Klicken bearbeiten</a:t>
            </a:r>
          </a:p>
        </p:txBody>
      </p:sp>
      <p:sp>
        <p:nvSpPr>
          <p:cNvPr id="26" name="Rectangle 2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97343" y="5468392"/>
            <a:ext cx="10363200" cy="696912"/>
          </a:xfrm>
        </p:spPr>
        <p:txBody>
          <a:bodyPr/>
          <a:lstStyle>
            <a:lvl1pPr marL="0" indent="0" algn="l">
              <a:defRPr baseline="0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Formatvorlage durch Klicken bearbeiten</a:t>
            </a: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725" y="396538"/>
            <a:ext cx="2499360" cy="4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1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7116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1085" y="1412875"/>
            <a:ext cx="5774267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8552" y="1412875"/>
            <a:ext cx="5774267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57572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7025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9812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0319A5CD-A514-4E42-AD98-2BC2970CF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50"/>
            <a:ext cx="12188952" cy="487803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" y="1336431"/>
            <a:ext cx="5428891" cy="49024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97207"/>
            <a:ext cx="4728539" cy="1416819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40830"/>
            <a:ext cx="4728539" cy="27123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875B-4D34-478D-9C6D-235BF92EE7AB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7FFA1CF-5090-4615-97AE-C6E554D37D04}"/>
              </a:ext>
            </a:extLst>
          </p:cNvPr>
          <p:cNvSpPr txBox="1"/>
          <p:nvPr userDrawn="1"/>
        </p:nvSpPr>
        <p:spPr>
          <a:xfrm>
            <a:off x="465763" y="6005983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AutoGyro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 </a:t>
            </a:r>
          </a:p>
        </p:txBody>
      </p:sp>
    </p:spTree>
    <p:extLst>
      <p:ext uri="{BB962C8B-B14F-4D97-AF65-F5344CB8AC3E}">
        <p14:creationId xmlns:p14="http://schemas.microsoft.com/office/powerpoint/2010/main" val="3998665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523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82580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3496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89725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14884" y="188916"/>
            <a:ext cx="2937933" cy="59769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01084" y="188916"/>
            <a:ext cx="8610600" cy="5976937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5238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084" y="188916"/>
            <a:ext cx="8930216" cy="10810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01084" y="1412875"/>
            <a:ext cx="11751733" cy="475297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09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075267" y="1008066"/>
            <a:ext cx="905933" cy="549275"/>
          </a:xfrm>
          <a:prstGeom prst="rect">
            <a:avLst/>
          </a:prstGeom>
          <a:solidFill>
            <a:srgbClr val="999999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153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066800" y="55070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075267" y="61928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1560825" y="63154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6200000">
            <a:off x="-1560825" y="56296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1066800" y="333378"/>
            <a:ext cx="905933" cy="549275"/>
          </a:xfrm>
          <a:prstGeom prst="rect">
            <a:avLst/>
          </a:prstGeom>
          <a:solidFill>
            <a:srgbClr val="E4023C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R: 224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G: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B:  60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1473198" y="5059366"/>
            <a:ext cx="7393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-1111250" y="3"/>
            <a:ext cx="7954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1062567" y="1692275"/>
            <a:ext cx="905933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060451" y="2638428"/>
            <a:ext cx="905933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1062567" y="3321053"/>
            <a:ext cx="905933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062567" y="4005263"/>
            <a:ext cx="905933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2161117" y="2636838"/>
            <a:ext cx="905933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2161117" y="3321053"/>
            <a:ext cx="905933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363522" y="6356350"/>
            <a:ext cx="54649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08080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0003C"/>
                </a:solidFill>
              </a:rPr>
              <a:t>www.niedersachsen-aviation.de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699361" y="40770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durch Klicken bearbeiten</a:t>
            </a:r>
          </a:p>
        </p:txBody>
      </p:sp>
      <p:sp>
        <p:nvSpPr>
          <p:cNvPr id="26" name="Rectangle 2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97343" y="5468392"/>
            <a:ext cx="10363200" cy="696912"/>
          </a:xfrm>
        </p:spPr>
        <p:txBody>
          <a:bodyPr/>
          <a:lstStyle>
            <a:lvl1pPr marL="0" indent="0" algn="l"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Formatvorlage durch Klicken bearbeiten</a:t>
            </a:r>
          </a:p>
        </p:txBody>
      </p:sp>
      <p:pic>
        <p:nvPicPr>
          <p:cNvPr id="27" name="Picture 99" descr="090128_Niedersachsen-Aviation-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402" y="115891"/>
            <a:ext cx="2927351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20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120719" y="261938"/>
            <a:ext cx="547158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800" b="1">
                <a:solidFill>
                  <a:schemeClr val="bg1"/>
                </a:solidFill>
              </a:rPr>
              <a:t>Geschäftsstelle LuR-Initiative Niedersachsen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075267" y="1008066"/>
            <a:ext cx="905933" cy="54927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latin typeface="Siemens Sans" pitchFamily="2" charset="0"/>
              </a:rPr>
              <a:t>R: 153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G: 153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B: 153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066800" y="5507041"/>
            <a:ext cx="905933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latin typeface="Siemens Sans" pitchFamily="2" charset="0"/>
              </a:rPr>
              <a:t>R:     0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G:     0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B:     0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075267" y="6192841"/>
            <a:ext cx="905933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solidFill>
                  <a:schemeClr val="bg2"/>
                </a:solidFill>
              </a:rPr>
              <a:t>R: 128</a:t>
            </a:r>
          </a:p>
          <a:p>
            <a:pPr>
              <a:defRPr/>
            </a:pPr>
            <a:r>
              <a:rPr lang="de-DE" sz="1000" b="1">
                <a:solidFill>
                  <a:schemeClr val="bg2"/>
                </a:solidFill>
              </a:rPr>
              <a:t>G: 128</a:t>
            </a:r>
          </a:p>
          <a:p>
            <a:pPr>
              <a:defRPr/>
            </a:pPr>
            <a:r>
              <a:rPr lang="de-DE" sz="1000" b="1">
                <a:solidFill>
                  <a:schemeClr val="bg2"/>
                </a:solidFill>
              </a:rPr>
              <a:t>B: 128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6200000">
            <a:off x="-1560825" y="6315484"/>
            <a:ext cx="5245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6200000">
            <a:off x="-1560825" y="5629684"/>
            <a:ext cx="5245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200" b="1">
                <a:latin typeface="Siemens Sans" pitchFamily="2" charset="0"/>
              </a:rPr>
              <a:t>Arial</a:t>
            </a:r>
            <a:endParaRPr lang="de-DE" sz="2800">
              <a:latin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1066800" y="333378"/>
            <a:ext cx="905933" cy="549275"/>
          </a:xfrm>
          <a:prstGeom prst="rect">
            <a:avLst/>
          </a:prstGeom>
          <a:solidFill>
            <a:srgbClr val="E402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solidFill>
                  <a:schemeClr val="bg1"/>
                </a:solidFill>
                <a:latin typeface="Siemens Sans" pitchFamily="2" charset="0"/>
              </a:rPr>
              <a:t>R: 224</a:t>
            </a:r>
          </a:p>
          <a:p>
            <a:pPr>
              <a:defRPr/>
            </a:pPr>
            <a:r>
              <a:rPr lang="de-DE" sz="1000" b="1">
                <a:solidFill>
                  <a:schemeClr val="bg1"/>
                </a:solidFill>
                <a:latin typeface="Siemens Sans" pitchFamily="2" charset="0"/>
              </a:rPr>
              <a:t>G:    0</a:t>
            </a:r>
          </a:p>
          <a:p>
            <a:pPr>
              <a:defRPr/>
            </a:pPr>
            <a:r>
              <a:rPr lang="de-DE" sz="1000" b="1">
                <a:solidFill>
                  <a:schemeClr val="bg1"/>
                </a:solidFill>
                <a:latin typeface="Siemens Sans" pitchFamily="2" charset="0"/>
              </a:rPr>
              <a:t>B:  60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-1473198" y="5059366"/>
            <a:ext cx="7393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 b="1"/>
              <a:t>Schriften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1111250" y="3"/>
            <a:ext cx="79541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 b="1"/>
              <a:t>Elemente: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-1062567" y="1692275"/>
            <a:ext cx="905933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latin typeface="Siemens Sans" pitchFamily="2" charset="0"/>
              </a:rPr>
              <a:t>R: 178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G: 178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B: 178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-1060451" y="2638428"/>
            <a:ext cx="905933" cy="550863"/>
          </a:xfrm>
          <a:prstGeom prst="rect">
            <a:avLst/>
          </a:prstGeom>
          <a:solidFill>
            <a:srgbClr val="FFCE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255</a:t>
            </a:r>
          </a:p>
          <a:p>
            <a:pPr algn="ctr"/>
            <a:r>
              <a:rPr lang="de-DE" sz="1000"/>
              <a:t>G = 206</a:t>
            </a:r>
          </a:p>
          <a:p>
            <a:pPr algn="ctr"/>
            <a:r>
              <a:rPr lang="de-DE" sz="1000"/>
              <a:t>W = 123 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-1062567" y="3321053"/>
            <a:ext cx="905933" cy="550863"/>
          </a:xfrm>
          <a:prstGeom prst="rect">
            <a:avLst/>
          </a:prstGeom>
          <a:solidFill>
            <a:srgbClr val="DECEE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222</a:t>
            </a:r>
          </a:p>
          <a:p>
            <a:pPr algn="ctr"/>
            <a:r>
              <a:rPr lang="de-DE" sz="1000"/>
              <a:t>G = 206</a:t>
            </a:r>
          </a:p>
          <a:p>
            <a:pPr algn="ctr"/>
            <a:r>
              <a:rPr lang="de-DE" sz="1000"/>
              <a:t>W = 231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-1062567" y="4005263"/>
            <a:ext cx="905933" cy="550862"/>
          </a:xfrm>
          <a:prstGeom prst="rect">
            <a:avLst/>
          </a:prstGeom>
          <a:solidFill>
            <a:srgbClr val="CEE79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206</a:t>
            </a:r>
          </a:p>
          <a:p>
            <a:pPr algn="ctr"/>
            <a:r>
              <a:rPr lang="de-DE" sz="1000"/>
              <a:t>G = 231</a:t>
            </a:r>
          </a:p>
          <a:p>
            <a:pPr algn="ctr"/>
            <a:r>
              <a:rPr lang="de-DE" sz="1000"/>
              <a:t>W = 148 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-2161117" y="2636838"/>
            <a:ext cx="905933" cy="550862"/>
          </a:xfrm>
          <a:prstGeom prst="rect">
            <a:avLst/>
          </a:prstGeom>
          <a:solidFill>
            <a:srgbClr val="A5D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165</a:t>
            </a:r>
          </a:p>
          <a:p>
            <a:pPr algn="ctr"/>
            <a:r>
              <a:rPr lang="de-DE" sz="1000"/>
              <a:t>G = 222</a:t>
            </a:r>
          </a:p>
          <a:p>
            <a:pPr algn="ctr"/>
            <a:r>
              <a:rPr lang="de-DE" sz="1000"/>
              <a:t>W = 255 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-2161117" y="3321053"/>
            <a:ext cx="905933" cy="550863"/>
          </a:xfrm>
          <a:prstGeom prst="rect">
            <a:avLst/>
          </a:prstGeom>
          <a:solidFill>
            <a:srgbClr val="D6E7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214</a:t>
            </a:r>
          </a:p>
          <a:p>
            <a:pPr algn="ctr"/>
            <a:r>
              <a:rPr lang="de-DE" sz="1000"/>
              <a:t>G = 231</a:t>
            </a:r>
          </a:p>
          <a:p>
            <a:pPr algn="ctr"/>
            <a:r>
              <a:rPr lang="de-DE" sz="1000"/>
              <a:t>W = 247 </a:t>
            </a:r>
          </a:p>
        </p:txBody>
      </p:sp>
      <p:pic>
        <p:nvPicPr>
          <p:cNvPr id="19" name="Picture 25" descr="090128_Niedersachsen-Aviation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45" y="311820"/>
            <a:ext cx="3010179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29"/>
          <p:cNvSpPr>
            <a:spLocks noChangeShapeType="1"/>
          </p:cNvSpPr>
          <p:nvPr/>
        </p:nvSpPr>
        <p:spPr bwMode="auto">
          <a:xfrm flipH="1" flipV="1">
            <a:off x="2" y="6740525"/>
            <a:ext cx="3551767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260299" y="6356350"/>
            <a:ext cx="55274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1000" dirty="0">
                <a:solidFill>
                  <a:srgbClr val="808080"/>
                </a:solidFill>
              </a:rPr>
              <a:t>© 2019 Niedersachsen Aviation –  die Luft- und Raumfahrtinitiative des Landes Niedersachsen</a:t>
            </a:r>
          </a:p>
          <a:p>
            <a:pPr algn="ctr" eaLnBrk="1" hangingPunct="1">
              <a:defRPr/>
            </a:pPr>
            <a:r>
              <a:rPr lang="de-DE" sz="1000" dirty="0">
                <a:solidFill>
                  <a:srgbClr val="E0003C"/>
                </a:solidFill>
              </a:rPr>
              <a:t>www.niedersachsen-aviation.de</a:t>
            </a:r>
          </a:p>
        </p:txBody>
      </p:sp>
      <p:sp>
        <p:nvSpPr>
          <p:cNvPr id="45774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914400" y="3471866"/>
            <a:ext cx="10363200" cy="14700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45774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912286" y="4941888"/>
            <a:ext cx="10272183" cy="696912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3551767" y="6556375"/>
            <a:ext cx="1219200" cy="914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45794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7594" r="2085" b="1299"/>
          <a:stretch/>
        </p:blipFill>
        <p:spPr>
          <a:xfrm>
            <a:off x="13397" y="1325367"/>
            <a:ext cx="12178603" cy="4911047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-24005" y="2404150"/>
            <a:ext cx="12216005" cy="279457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79462" y="3159136"/>
            <a:ext cx="11219380" cy="8686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9462" y="4502640"/>
            <a:ext cx="11233079" cy="638176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3291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982466"/>
            <a:ext cx="11260477" cy="435371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10.06.2020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098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011"/>
            <a:ext cx="12195810" cy="4878324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12700" y="1160037"/>
            <a:ext cx="5441591" cy="50788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97204"/>
            <a:ext cx="4728539" cy="1762936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16440"/>
            <a:ext cx="4728539" cy="273671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C2E9-4F94-44D3-B68E-84DDF3C4E8C5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465763" y="6005983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Broetje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Automation GmbH </a:t>
            </a:r>
          </a:p>
        </p:txBody>
      </p:sp>
    </p:spTree>
    <p:extLst>
      <p:ext uri="{BB962C8B-B14F-4D97-AF65-F5344CB8AC3E}">
        <p14:creationId xmlns:p14="http://schemas.microsoft.com/office/powerpoint/2010/main" val="82234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060071"/>
            <a:ext cx="11260477" cy="369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200" b="1" cap="all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762" y="1698173"/>
            <a:ext cx="11260479" cy="4664529"/>
          </a:xfrm>
        </p:spPr>
        <p:txBody>
          <a:bodyPr anchor="t" anchorCtr="0"/>
          <a:lstStyle>
            <a:lvl1pPr>
              <a:defRPr sz="22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997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ila-berlin.de/galerie2014/GUE_377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24132" r="5248" b="8843"/>
          <a:stretch/>
        </p:blipFill>
        <p:spPr bwMode="auto">
          <a:xfrm>
            <a:off x="13397" y="1336431"/>
            <a:ext cx="12192000" cy="488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1" y="1336431"/>
            <a:ext cx="5428891" cy="49024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97207"/>
            <a:ext cx="4728539" cy="141681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40830"/>
            <a:ext cx="4728539" cy="27123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  <a:gradFill>
            <a:lin ang="0" scaled="0"/>
          </a:gradFill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46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 b="1813"/>
          <a:stretch/>
        </p:blipFill>
        <p:spPr>
          <a:xfrm>
            <a:off x="0" y="1326385"/>
            <a:ext cx="12192000" cy="4912493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12700" y="1160037"/>
            <a:ext cx="5441591" cy="50788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97204"/>
            <a:ext cx="4728539" cy="1762936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16440"/>
            <a:ext cx="4728539" cy="273671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Broetje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Automation GmbH </a:t>
            </a:r>
          </a:p>
        </p:txBody>
      </p:sp>
    </p:spTree>
    <p:extLst>
      <p:ext uri="{BB962C8B-B14F-4D97-AF65-F5344CB8AC3E}">
        <p14:creationId xmlns:p14="http://schemas.microsoft.com/office/powerpoint/2010/main" val="3966308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r="2949" b="30319"/>
          <a:stretch/>
        </p:blipFill>
        <p:spPr>
          <a:xfrm>
            <a:off x="-1" y="1325366"/>
            <a:ext cx="12178304" cy="4913508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12699" y="1326385"/>
            <a:ext cx="5441589" cy="491249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87156"/>
            <a:ext cx="4728539" cy="73851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6536"/>
            <a:ext cx="4728539" cy="2716614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Deharde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 </a:t>
            </a:r>
          </a:p>
        </p:txBody>
      </p:sp>
    </p:spTree>
    <p:extLst>
      <p:ext uri="{BB962C8B-B14F-4D97-AF65-F5344CB8AC3E}">
        <p14:creationId xmlns:p14="http://schemas.microsoft.com/office/powerpoint/2010/main" val="2114268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/>
          <a:stretch/>
        </p:blipFill>
        <p:spPr>
          <a:xfrm>
            <a:off x="0" y="1325366"/>
            <a:ext cx="12192000" cy="4913509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215851"/>
            <a:ext cx="5441589" cy="502302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1497204"/>
            <a:ext cx="4728540" cy="134648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26488"/>
            <a:ext cx="4728539" cy="27266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DLR</a:t>
            </a:r>
          </a:p>
        </p:txBody>
      </p:sp>
    </p:spTree>
    <p:extLst>
      <p:ext uri="{BB962C8B-B14F-4D97-AF65-F5344CB8AC3E}">
        <p14:creationId xmlns:p14="http://schemas.microsoft.com/office/powerpoint/2010/main" val="3491668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3989"/>
          <a:stretch/>
        </p:blipFill>
        <p:spPr>
          <a:xfrm>
            <a:off x="-12700" y="1325367"/>
            <a:ext cx="12192000" cy="4911047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315093"/>
            <a:ext cx="5441589" cy="49237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79479"/>
            <a:ext cx="4728539" cy="746196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Hannover Airport</a:t>
            </a:r>
          </a:p>
        </p:txBody>
      </p:sp>
    </p:spTree>
    <p:extLst>
      <p:ext uri="{BB962C8B-B14F-4D97-AF65-F5344CB8AC3E}">
        <p14:creationId xmlns:p14="http://schemas.microsoft.com/office/powerpoint/2010/main" val="3607674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b="13572"/>
          <a:stretch/>
        </p:blipFill>
        <p:spPr>
          <a:xfrm>
            <a:off x="-12701" y="1335640"/>
            <a:ext cx="12204700" cy="4890500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701" y="1325366"/>
            <a:ext cx="5441592" cy="49135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89753"/>
            <a:ext cx="4728539" cy="73592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52119"/>
            <a:ext cx="4728539" cy="270103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INVENT GmbH </a:t>
            </a:r>
          </a:p>
        </p:txBody>
      </p:sp>
    </p:spTree>
    <p:extLst>
      <p:ext uri="{BB962C8B-B14F-4D97-AF65-F5344CB8AC3E}">
        <p14:creationId xmlns:p14="http://schemas.microsoft.com/office/powerpoint/2010/main" val="2285035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366"/>
            <a:ext cx="12188952" cy="487803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700" y="1325366"/>
            <a:ext cx="5441591" cy="49135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10301"/>
            <a:ext cx="4728539" cy="715374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 &amp; D Aviation Marketing GmbH </a:t>
            </a:r>
          </a:p>
        </p:txBody>
      </p:sp>
    </p:spTree>
    <p:extLst>
      <p:ext uri="{BB962C8B-B14F-4D97-AF65-F5344CB8AC3E}">
        <p14:creationId xmlns:p14="http://schemas.microsoft.com/office/powerpoint/2010/main" val="3797385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9837" r="15139" b="26159"/>
          <a:stretch/>
        </p:blipFill>
        <p:spPr>
          <a:xfrm>
            <a:off x="-13699" y="1325366"/>
            <a:ext cx="12205699" cy="491104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3699" y="1253447"/>
            <a:ext cx="5442589" cy="498542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79479"/>
            <a:ext cx="4728539" cy="746196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3" y="3431571"/>
            <a:ext cx="4728540" cy="2721581"/>
          </a:xfrm>
        </p:spPr>
        <p:txBody>
          <a:bodyPr anchor="t" anchorCtr="0"/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65764" y="6103682"/>
            <a:ext cx="272828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MTU Maintenance Hannover GmbH </a:t>
            </a:r>
          </a:p>
        </p:txBody>
      </p:sp>
    </p:spTree>
    <p:extLst>
      <p:ext uri="{BB962C8B-B14F-4D97-AF65-F5344CB8AC3E}">
        <p14:creationId xmlns:p14="http://schemas.microsoft.com/office/powerpoint/2010/main" val="3130315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b="7853"/>
          <a:stretch/>
        </p:blipFill>
        <p:spPr>
          <a:xfrm>
            <a:off x="0" y="1325366"/>
            <a:ext cx="12192000" cy="4931596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NFL</a:t>
            </a:r>
          </a:p>
        </p:txBody>
      </p:sp>
    </p:spTree>
    <p:extLst>
      <p:ext uri="{BB962C8B-B14F-4D97-AF65-F5344CB8AC3E}">
        <p14:creationId xmlns:p14="http://schemas.microsoft.com/office/powerpoint/2010/main" val="143745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326385"/>
            <a:ext cx="12188952" cy="4878038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12699" y="1326385"/>
            <a:ext cx="5441589" cy="491249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87156"/>
            <a:ext cx="4728539" cy="738519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6536"/>
            <a:ext cx="4728539" cy="2716614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84-323E-49C9-922F-F519E2F8556E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Deharde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 </a:t>
            </a:r>
          </a:p>
        </p:txBody>
      </p:sp>
    </p:spTree>
    <p:extLst>
      <p:ext uri="{BB962C8B-B14F-4D97-AF65-F5344CB8AC3E}">
        <p14:creationId xmlns:p14="http://schemas.microsoft.com/office/powerpoint/2010/main" val="38796214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3778"/>
          <a:stretch/>
        </p:blipFill>
        <p:spPr>
          <a:xfrm>
            <a:off x="0" y="1325366"/>
            <a:ext cx="12192000" cy="492132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Premium AEROTEC GmbH</a:t>
            </a:r>
          </a:p>
        </p:txBody>
      </p:sp>
    </p:spTree>
    <p:extLst>
      <p:ext uri="{BB962C8B-B14F-4D97-AF65-F5344CB8AC3E}">
        <p14:creationId xmlns:p14="http://schemas.microsoft.com/office/powerpoint/2010/main" val="4065516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3778"/>
          <a:stretch/>
        </p:blipFill>
        <p:spPr>
          <a:xfrm>
            <a:off x="0" y="1325366"/>
            <a:ext cx="12192000" cy="492132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TUIfly</a:t>
            </a:r>
            <a:endParaRPr lang="de-DE" sz="600" dirty="0">
              <a:solidFill>
                <a:srgbClr val="3C3C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8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3947"/>
          <a:stretch/>
        </p:blipFill>
        <p:spPr>
          <a:xfrm>
            <a:off x="0" y="1335640"/>
            <a:ext cx="12192000" cy="4900773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Aerodata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1260994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0" b="3766"/>
          <a:stretch/>
        </p:blipFill>
        <p:spPr>
          <a:xfrm>
            <a:off x="0" y="1345915"/>
            <a:ext cx="12192000" cy="4900774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175955"/>
            <a:ext cx="5441589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500027"/>
            <a:ext cx="4728539" cy="385924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Airbus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8681110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de-DE" sz="22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C3C3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704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1006870"/>
            <a:ext cx="11260477" cy="4109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5763" y="2013735"/>
            <a:ext cx="5528639" cy="4112428"/>
          </a:xfrm>
        </p:spPr>
        <p:txBody>
          <a:bodyPr/>
          <a:lstStyle>
            <a:lvl1pPr>
              <a:defRPr sz="2200">
                <a:solidFill>
                  <a:srgbClr val="3C3C3B"/>
                </a:solidFill>
              </a:defRPr>
            </a:lvl1pPr>
            <a:lvl2pPr>
              <a:defRPr sz="2000">
                <a:solidFill>
                  <a:srgbClr val="3C3C3B"/>
                </a:solidFill>
              </a:defRPr>
            </a:lvl2pPr>
            <a:lvl3pPr>
              <a:defRPr sz="1800">
                <a:solidFill>
                  <a:srgbClr val="3C3C3B"/>
                </a:solidFill>
              </a:defRPr>
            </a:lvl3pPr>
            <a:lvl4pPr>
              <a:defRPr sz="1600">
                <a:solidFill>
                  <a:srgbClr val="3C3C3B"/>
                </a:solidFill>
              </a:defRPr>
            </a:lvl4pPr>
            <a:lvl5pPr>
              <a:defRPr sz="1400">
                <a:solidFill>
                  <a:srgbClr val="3C3C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6326600" y="2013735"/>
            <a:ext cx="5399641" cy="4112428"/>
          </a:xfrm>
        </p:spPr>
        <p:txBody>
          <a:bodyPr/>
          <a:lstStyle>
            <a:lvl1pPr>
              <a:defRPr sz="2200">
                <a:solidFill>
                  <a:srgbClr val="3C3C3B"/>
                </a:solidFill>
              </a:defRPr>
            </a:lvl1pPr>
            <a:lvl2pPr>
              <a:defRPr sz="2000">
                <a:solidFill>
                  <a:srgbClr val="3C3C3B"/>
                </a:solidFill>
              </a:defRPr>
            </a:lvl2pPr>
            <a:lvl3pPr>
              <a:defRPr sz="1800">
                <a:solidFill>
                  <a:srgbClr val="3C3C3B"/>
                </a:solidFill>
              </a:defRPr>
            </a:lvl3pPr>
            <a:lvl4pPr>
              <a:defRPr sz="1600">
                <a:solidFill>
                  <a:srgbClr val="3C3C3B"/>
                </a:solidFill>
              </a:defRPr>
            </a:lvl4pPr>
            <a:lvl5pPr>
              <a:defRPr sz="1400">
                <a:solidFill>
                  <a:srgbClr val="3C3C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3334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996596"/>
            <a:ext cx="11116639" cy="8050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1" y="1824012"/>
            <a:ext cx="5386917" cy="4241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5756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762" y="2404155"/>
            <a:ext cx="5530756" cy="3832258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824012"/>
            <a:ext cx="5389033" cy="4241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5756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404155"/>
            <a:ext cx="5389033" cy="3832258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5763" y="6405350"/>
            <a:ext cx="1095725" cy="2058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9125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1057556"/>
            <a:ext cx="11260477" cy="421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de-DE" sz="2200" b="1" cap="all" dirty="0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286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891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42474" y="1128499"/>
            <a:ext cx="11239500" cy="566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57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C3B9FE9-B936-41BA-AB64-7DD2F1160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2" y="1362075"/>
            <a:ext cx="12192000" cy="4876800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215851"/>
            <a:ext cx="5441589" cy="502302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1497204"/>
            <a:ext cx="4728540" cy="1346480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26488"/>
            <a:ext cx="4728539" cy="27266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FDBF-06D7-45AB-9E84-63549FBBD8FE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DLR</a:t>
            </a:r>
          </a:p>
        </p:txBody>
      </p:sp>
    </p:spTree>
    <p:extLst>
      <p:ext uri="{BB962C8B-B14F-4D97-AF65-F5344CB8AC3E}">
        <p14:creationId xmlns:p14="http://schemas.microsoft.com/office/powerpoint/2010/main" val="2213126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994787"/>
            <a:ext cx="4154923" cy="4403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44755" y="994787"/>
            <a:ext cx="6437644" cy="5367084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2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764" y="3426491"/>
            <a:ext cx="4154923" cy="2888587"/>
          </a:xfrm>
        </p:spPr>
        <p:txBody>
          <a:bodyPr/>
          <a:lstStyle>
            <a:lvl1pPr marL="0" indent="0">
              <a:buNone/>
              <a:defRPr sz="1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413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7886700" y="1145512"/>
            <a:ext cx="3835400" cy="534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3" y="994790"/>
            <a:ext cx="6874839" cy="14570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800" b="1" cap="all" dirty="0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882564" y="994790"/>
            <a:ext cx="3839539" cy="52858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763" y="2029768"/>
            <a:ext cx="6874839" cy="4250867"/>
          </a:xfrm>
        </p:spPr>
        <p:txBody>
          <a:bodyPr anchor="t" anchorCtr="0"/>
          <a:lstStyle>
            <a:lvl1pPr marL="0" indent="0">
              <a:buNone/>
              <a:defRPr sz="1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606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482602" y="854110"/>
            <a:ext cx="11239500" cy="193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601" y="2845780"/>
            <a:ext cx="11239499" cy="950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800" b="1" cap="all" dirty="0">
                <a:solidFill>
                  <a:srgbClr val="878787"/>
                </a:solidFill>
              </a:defRPr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5761" y="994790"/>
            <a:ext cx="11256339" cy="17103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82599" y="3851479"/>
            <a:ext cx="11239500" cy="2378501"/>
          </a:xfrm>
        </p:spPr>
        <p:txBody>
          <a:bodyPr anchor="t" anchorCtr="0"/>
          <a:lstStyle>
            <a:lvl1pPr marL="0" indent="0">
              <a:buNone/>
              <a:defRPr sz="1400">
                <a:solidFill>
                  <a:srgbClr val="3C3C3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9701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4597" y="1422428"/>
            <a:ext cx="11542603" cy="332619"/>
          </a:xfrm>
          <a:prstGeom prst="rect">
            <a:avLst/>
          </a:prstGeom>
        </p:spPr>
        <p:txBody>
          <a:bodyPr anchor="t" anchorCtr="0"/>
          <a:lstStyle>
            <a:lvl1pPr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Unterüberschrift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44595" y="978090"/>
            <a:ext cx="11542604" cy="431613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2200" b="1">
                <a:solidFill>
                  <a:srgbClr val="8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44598" y="1981200"/>
            <a:ext cx="11542604" cy="4343400"/>
          </a:xfrm>
          <a:prstGeom prst="rect">
            <a:avLst/>
          </a:prstGeom>
        </p:spPr>
        <p:txBody>
          <a:bodyPr lIns="90000" tIns="0" rIns="90000" bIns="0" anchor="t" anchorCtr="0"/>
          <a:lstStyle>
            <a:lvl1pPr marL="0" indent="0">
              <a:spcAft>
                <a:spcPts val="600"/>
              </a:spcAft>
              <a:buClr>
                <a:srgbClr val="E46813"/>
              </a:buClr>
              <a:buFont typeface="Wingdings" pitchFamily="2" charset="2"/>
              <a:buNone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4013" indent="-354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71563" indent="-354013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3510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921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uster-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4597" y="1422428"/>
            <a:ext cx="11542603" cy="332619"/>
          </a:xfrm>
          <a:prstGeom prst="rect">
            <a:avLst/>
          </a:prstGeom>
        </p:spPr>
        <p:txBody>
          <a:bodyPr anchor="t" anchorCtr="0"/>
          <a:lstStyle>
            <a:lvl1pPr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Unterüberschrift durch Klicken bearbeiten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44595" y="978090"/>
            <a:ext cx="11542604" cy="431613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2200" b="1">
                <a:solidFill>
                  <a:srgbClr val="8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"/>
          </p:nvPr>
        </p:nvSpPr>
        <p:spPr>
          <a:xfrm>
            <a:off x="344598" y="1981200"/>
            <a:ext cx="11542604" cy="4343400"/>
          </a:xfrm>
          <a:prstGeom prst="rect">
            <a:avLst/>
          </a:prstGeom>
        </p:spPr>
        <p:txBody>
          <a:bodyPr lIns="90000" tIns="0" rIns="90000" bIns="0" anchor="t" anchorCtr="0"/>
          <a:lstStyle>
            <a:lvl1pPr marL="0" indent="0">
              <a:spcAft>
                <a:spcPts val="600"/>
              </a:spcAft>
              <a:buClr>
                <a:srgbClr val="E46813"/>
              </a:buClr>
              <a:buFont typeface="Wingdings" pitchFamily="2" charset="2"/>
              <a:buNone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4013" indent="-354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71563" indent="-354013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3510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35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_4 Pro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/>
          <p:cNvSpPr>
            <a:spLocks noGrp="1"/>
          </p:cNvSpPr>
          <p:nvPr>
            <p:ph type="pic" sz="quarter" idx="12"/>
          </p:nvPr>
        </p:nvSpPr>
        <p:spPr>
          <a:xfrm>
            <a:off x="467085" y="1508914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Bildplatzhalter 23"/>
          <p:cNvSpPr>
            <a:spLocks noGrp="1"/>
          </p:cNvSpPr>
          <p:nvPr>
            <p:ph type="pic" sz="quarter" idx="13"/>
          </p:nvPr>
        </p:nvSpPr>
        <p:spPr>
          <a:xfrm>
            <a:off x="467085" y="2697092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6" name="Bildplatzhalter 23"/>
          <p:cNvSpPr>
            <a:spLocks noGrp="1"/>
          </p:cNvSpPr>
          <p:nvPr>
            <p:ph type="pic" sz="quarter" idx="14"/>
          </p:nvPr>
        </p:nvSpPr>
        <p:spPr>
          <a:xfrm>
            <a:off x="462492" y="388527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23"/>
          <p:cNvSpPr>
            <a:spLocks noGrp="1"/>
          </p:cNvSpPr>
          <p:nvPr>
            <p:ph type="pic" sz="quarter" idx="15"/>
          </p:nvPr>
        </p:nvSpPr>
        <p:spPr>
          <a:xfrm>
            <a:off x="462492" y="507167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6"/>
          </p:nvPr>
        </p:nvSpPr>
        <p:spPr>
          <a:xfrm>
            <a:off x="2627901" y="1508914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17"/>
          </p:nvPr>
        </p:nvSpPr>
        <p:spPr>
          <a:xfrm>
            <a:off x="2627901" y="2697092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18"/>
          </p:nvPr>
        </p:nvSpPr>
        <p:spPr>
          <a:xfrm>
            <a:off x="2627901" y="3885270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19"/>
          </p:nvPr>
        </p:nvSpPr>
        <p:spPr>
          <a:xfrm>
            <a:off x="2627901" y="5071671"/>
            <a:ext cx="9095176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0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67085" y="991154"/>
            <a:ext cx="11724915" cy="519538"/>
          </a:xfrm>
          <a:prstGeom prst="rect">
            <a:avLst/>
          </a:prstGeom>
          <a:noFill/>
        </p:spPr>
        <p:txBody>
          <a:bodyPr lIns="0" anchor="t" anchorCtr="0">
            <a:normAutofit/>
          </a:bodyPr>
          <a:lstStyle>
            <a:lvl1pPr algn="l">
              <a:defRPr sz="22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449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_8 Pro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3"/>
          <p:cNvSpPr>
            <a:spLocks noGrp="1"/>
          </p:cNvSpPr>
          <p:nvPr>
            <p:ph type="pic" sz="quarter" idx="12"/>
          </p:nvPr>
        </p:nvSpPr>
        <p:spPr>
          <a:xfrm>
            <a:off x="485983" y="154371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Bildplatzhalter 23"/>
          <p:cNvSpPr>
            <a:spLocks noGrp="1"/>
          </p:cNvSpPr>
          <p:nvPr>
            <p:ph type="pic" sz="quarter" idx="13"/>
          </p:nvPr>
        </p:nvSpPr>
        <p:spPr>
          <a:xfrm>
            <a:off x="485983" y="2738201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23"/>
          <p:cNvSpPr>
            <a:spLocks noGrp="1"/>
          </p:cNvSpPr>
          <p:nvPr>
            <p:ph type="pic" sz="quarter" idx="14"/>
          </p:nvPr>
        </p:nvSpPr>
        <p:spPr>
          <a:xfrm>
            <a:off x="485983" y="3953365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Bildplatzhalter 23"/>
          <p:cNvSpPr>
            <a:spLocks noGrp="1"/>
          </p:cNvSpPr>
          <p:nvPr>
            <p:ph type="pic" sz="quarter" idx="15"/>
          </p:nvPr>
        </p:nvSpPr>
        <p:spPr>
          <a:xfrm>
            <a:off x="455525" y="5168529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extplatzhalter 28"/>
          <p:cNvSpPr>
            <a:spLocks noGrp="1"/>
          </p:cNvSpPr>
          <p:nvPr>
            <p:ph type="body" sz="quarter" idx="20"/>
          </p:nvPr>
        </p:nvSpPr>
        <p:spPr>
          <a:xfrm>
            <a:off x="2624896" y="1543710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8" name="Textplatzhalter 28"/>
          <p:cNvSpPr>
            <a:spLocks noGrp="1"/>
          </p:cNvSpPr>
          <p:nvPr>
            <p:ph type="body" sz="quarter" idx="21"/>
          </p:nvPr>
        </p:nvSpPr>
        <p:spPr>
          <a:xfrm>
            <a:off x="2624896" y="2738201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9" name="Textplatzhalter 28"/>
          <p:cNvSpPr>
            <a:spLocks noGrp="1"/>
          </p:cNvSpPr>
          <p:nvPr>
            <p:ph type="body" sz="quarter" idx="22"/>
          </p:nvPr>
        </p:nvSpPr>
        <p:spPr>
          <a:xfrm>
            <a:off x="2624896" y="3953365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0" name="Textplatzhalter 28"/>
          <p:cNvSpPr>
            <a:spLocks noGrp="1"/>
          </p:cNvSpPr>
          <p:nvPr>
            <p:ph type="body" sz="quarter" idx="23"/>
          </p:nvPr>
        </p:nvSpPr>
        <p:spPr>
          <a:xfrm>
            <a:off x="2585734" y="5187451"/>
            <a:ext cx="3276113" cy="1079499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8"/>
          </p:nvPr>
        </p:nvSpPr>
        <p:spPr>
          <a:xfrm>
            <a:off x="-12700" y="279401"/>
            <a:ext cx="2870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25" name="Titel 1"/>
          <p:cNvSpPr>
            <a:spLocks noGrp="1"/>
          </p:cNvSpPr>
          <p:nvPr>
            <p:ph type="title" hasCustomPrompt="1"/>
          </p:nvPr>
        </p:nvSpPr>
        <p:spPr>
          <a:xfrm>
            <a:off x="455527" y="980539"/>
            <a:ext cx="11280949" cy="382056"/>
          </a:xfrm>
          <a:prstGeom prst="rect">
            <a:avLst/>
          </a:prstGeom>
          <a:noFill/>
        </p:spPr>
        <p:txBody>
          <a:bodyPr lIns="0" anchor="t" anchorCtr="0">
            <a:normAutofit/>
          </a:bodyPr>
          <a:lstStyle>
            <a:lvl1pPr algn="l">
              <a:defRPr sz="22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26" name="Bildplatzhalter 23"/>
          <p:cNvSpPr>
            <a:spLocks noGrp="1"/>
          </p:cNvSpPr>
          <p:nvPr>
            <p:ph type="pic" sz="quarter" idx="29"/>
          </p:nvPr>
        </p:nvSpPr>
        <p:spPr>
          <a:xfrm>
            <a:off x="6111400" y="1543710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23"/>
          <p:cNvSpPr>
            <a:spLocks noGrp="1"/>
          </p:cNvSpPr>
          <p:nvPr>
            <p:ph type="pic" sz="quarter" idx="30"/>
          </p:nvPr>
        </p:nvSpPr>
        <p:spPr>
          <a:xfrm>
            <a:off x="6111400" y="2738201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23"/>
          <p:cNvSpPr>
            <a:spLocks noGrp="1"/>
          </p:cNvSpPr>
          <p:nvPr>
            <p:ph type="pic" sz="quarter" idx="31"/>
          </p:nvPr>
        </p:nvSpPr>
        <p:spPr>
          <a:xfrm>
            <a:off x="6111400" y="3953365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Bildplatzhalter 23"/>
          <p:cNvSpPr>
            <a:spLocks noGrp="1"/>
          </p:cNvSpPr>
          <p:nvPr>
            <p:ph type="pic" sz="quarter" idx="32"/>
          </p:nvPr>
        </p:nvSpPr>
        <p:spPr>
          <a:xfrm>
            <a:off x="6080943" y="5168529"/>
            <a:ext cx="1919816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33"/>
          </p:nvPr>
        </p:nvSpPr>
        <p:spPr>
          <a:xfrm>
            <a:off x="8250315" y="1543710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34"/>
          </p:nvPr>
        </p:nvSpPr>
        <p:spPr>
          <a:xfrm>
            <a:off x="8250315" y="2738201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35"/>
          </p:nvPr>
        </p:nvSpPr>
        <p:spPr>
          <a:xfrm>
            <a:off x="8250315" y="3953365"/>
            <a:ext cx="3236949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36"/>
          </p:nvPr>
        </p:nvSpPr>
        <p:spPr>
          <a:xfrm>
            <a:off x="8211152" y="5187451"/>
            <a:ext cx="3276113" cy="1079499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10.06.2020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2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r="349"/>
          <a:stretch/>
        </p:blipFill>
        <p:spPr>
          <a:xfrm>
            <a:off x="-12700" y="1325367"/>
            <a:ext cx="12192000" cy="4911047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2699" y="1315093"/>
            <a:ext cx="5441589" cy="49237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79479"/>
            <a:ext cx="4728539" cy="746196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31571"/>
            <a:ext cx="4728539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8E6A-4AC0-4C80-9371-B79671B88B0A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Hannover Airport</a:t>
            </a:r>
          </a:p>
        </p:txBody>
      </p:sp>
    </p:spTree>
    <p:extLst>
      <p:ext uri="{BB962C8B-B14F-4D97-AF65-F5344CB8AC3E}">
        <p14:creationId xmlns:p14="http://schemas.microsoft.com/office/powerpoint/2010/main" val="204611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A8C4046-0824-43F8-AEE7-5CD3A7D34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3" y="1337749"/>
            <a:ext cx="12192000" cy="4876800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6523" y="1319215"/>
            <a:ext cx="5441592" cy="49135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64" y="1489753"/>
            <a:ext cx="4728539" cy="735922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4" y="3452119"/>
            <a:ext cx="4728539" cy="270103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9B21-0557-4EC3-97FF-EA6D74052269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65763" y="6103682"/>
            <a:ext cx="212106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INVENT GmbH </a:t>
            </a:r>
          </a:p>
        </p:txBody>
      </p:sp>
    </p:spTree>
    <p:extLst>
      <p:ext uri="{BB962C8B-B14F-4D97-AF65-F5344CB8AC3E}">
        <p14:creationId xmlns:p14="http://schemas.microsoft.com/office/powerpoint/2010/main" val="341361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5763" y="982466"/>
            <a:ext cx="11260477" cy="435371"/>
          </a:xfrm>
          <a:prstGeom prst="rect">
            <a:avLst/>
          </a:prstGeom>
        </p:spPr>
        <p:txBody>
          <a:bodyPr vert="horz" lIns="9144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3" y="2024009"/>
            <a:ext cx="11260477" cy="422606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65763" y="6406378"/>
            <a:ext cx="1095725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0BD7A67-F6EC-4EAC-81F2-2B901F937D4B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12700" y="279401"/>
            <a:ext cx="2870200" cy="365125"/>
          </a:xfrm>
          <a:prstGeom prst="rect">
            <a:avLst/>
          </a:prstGeom>
          <a:gradFill>
            <a:gsLst>
              <a:gs pos="24000">
                <a:srgbClr val="BC0031"/>
              </a:gs>
              <a:gs pos="100000">
                <a:srgbClr val="E0003C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>
              <a:defRPr lang="de-DE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-2802217" y="5942301"/>
            <a:ext cx="6668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000" b="1" dirty="0">
                <a:solidFill>
                  <a:srgbClr val="000000"/>
                </a:solidFill>
                <a:cs typeface="Arial" pitchFamily="34" charset="0"/>
              </a:rPr>
              <a:t>Schriftart:</a:t>
            </a:r>
            <a:br>
              <a:rPr lang="de-DE" sz="1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de-DE" sz="1000" b="1" dirty="0">
                <a:solidFill>
                  <a:srgbClr val="000000"/>
                </a:solidFill>
                <a:cs typeface="Arial" pitchFamily="34" charset="0"/>
              </a:rPr>
              <a:t>Open Sans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1402083" y="6488128"/>
            <a:ext cx="9367519" cy="12311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algn="ctr"/>
            <a:r>
              <a:rPr lang="de-DE" sz="8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Niedersachsen Aviation - Die Luft- und Raumfahrtinitiative des Landes Niedersachsen - www.niedersachsen-aviation.de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2892884" y="1123237"/>
            <a:ext cx="28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Rot: R 228 G 3 B 46</a:t>
            </a:r>
          </a:p>
          <a:p>
            <a:r>
              <a:rPr lang="de-DE" sz="120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Rot/d:</a:t>
            </a:r>
            <a:r>
              <a:rPr lang="de-DE" sz="1200" baseline="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 174 G 14 B 22</a:t>
            </a:r>
            <a:endParaRPr lang="de-DE" sz="1200" dirty="0">
              <a:solidFill>
                <a:srgbClr val="E4032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1200" dirty="0">
                <a:solidFill>
                  <a:srgbClr val="006D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Blau: R 65 G 138 B 168</a:t>
            </a:r>
          </a:p>
          <a:p>
            <a:r>
              <a:rPr lang="de-DE" sz="12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TEXT: R 60 G 60 B 59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Subtext: R 87 G 86 B 86</a:t>
            </a:r>
          </a:p>
          <a:p>
            <a:endParaRPr lang="de-DE" sz="1200" dirty="0">
              <a:solidFill>
                <a:srgbClr val="3C3C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hteck 22"/>
          <p:cNvSpPr/>
          <p:nvPr userDrawn="1"/>
        </p:nvSpPr>
        <p:spPr>
          <a:xfrm>
            <a:off x="-2802217" y="2220520"/>
            <a:ext cx="2089373" cy="350174"/>
          </a:xfrm>
          <a:prstGeom prst="rect">
            <a:avLst/>
          </a:prstGeom>
          <a:solidFill>
            <a:srgbClr val="418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Blau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-2802217" y="2702057"/>
            <a:ext cx="2089373" cy="350174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</a:t>
            </a:r>
          </a:p>
        </p:txBody>
      </p:sp>
      <p:sp>
        <p:nvSpPr>
          <p:cNvPr id="26" name="Rubrik 3"/>
          <p:cNvSpPr/>
          <p:nvPr userDrawn="1"/>
        </p:nvSpPr>
        <p:spPr>
          <a:xfrm>
            <a:off x="-2802217" y="3240184"/>
            <a:ext cx="2089373" cy="350174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</a:t>
            </a:r>
          </a:p>
        </p:txBody>
      </p:sp>
      <p:sp>
        <p:nvSpPr>
          <p:cNvPr id="27" name="Rubrik 4"/>
          <p:cNvSpPr/>
          <p:nvPr userDrawn="1"/>
        </p:nvSpPr>
        <p:spPr>
          <a:xfrm>
            <a:off x="-2802217" y="3769218"/>
            <a:ext cx="2089373" cy="350174"/>
          </a:xfrm>
          <a:prstGeom prst="rect">
            <a:avLst/>
          </a:prstGeom>
          <a:solidFill>
            <a:srgbClr val="57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</a:t>
            </a:r>
          </a:p>
        </p:txBody>
      </p:sp>
      <p:sp>
        <p:nvSpPr>
          <p:cNvPr id="28" name="Rubrik 4"/>
          <p:cNvSpPr/>
          <p:nvPr userDrawn="1"/>
        </p:nvSpPr>
        <p:spPr>
          <a:xfrm>
            <a:off x="-2802217" y="4264686"/>
            <a:ext cx="2089373" cy="350174"/>
          </a:xfrm>
          <a:prstGeom prst="rect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 Text</a:t>
            </a:r>
          </a:p>
        </p:txBody>
      </p:sp>
      <p:sp>
        <p:nvSpPr>
          <p:cNvPr id="17" name="Rubrik 4"/>
          <p:cNvSpPr/>
          <p:nvPr userDrawn="1"/>
        </p:nvSpPr>
        <p:spPr>
          <a:xfrm>
            <a:off x="-2802217" y="4733592"/>
            <a:ext cx="2089373" cy="350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 1</a:t>
            </a:r>
          </a:p>
        </p:txBody>
      </p:sp>
      <p:pic>
        <p:nvPicPr>
          <p:cNvPr id="18" name="Grafik 17" descr="L:\2.1 Management - Cluster und Netzwerke\2.1-2019-019 Phase IV Niedersachsen Aviation 2019 - 2021\1 Geschäftsstelle\1.3 Weiterentwicklung des Corporate Design\Logo Aviation\Logo Aviation Normalformat.png"/>
          <p:cNvPicPr/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714" y="185613"/>
            <a:ext cx="2168525" cy="5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60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4005" r:id="rId2"/>
    <p:sldLayoutId id="2147483972" r:id="rId3"/>
    <p:sldLayoutId id="2147483982" r:id="rId4"/>
    <p:sldLayoutId id="2147483983" r:id="rId5"/>
    <p:sldLayoutId id="2147483991" r:id="rId6"/>
    <p:sldLayoutId id="2147483984" r:id="rId7"/>
    <p:sldLayoutId id="2147483992" r:id="rId8"/>
    <p:sldLayoutId id="2147483985" r:id="rId9"/>
    <p:sldLayoutId id="2147483986" r:id="rId10"/>
    <p:sldLayoutId id="2147484057" r:id="rId11"/>
    <p:sldLayoutId id="2147483987" r:id="rId12"/>
    <p:sldLayoutId id="2147484058" r:id="rId13"/>
    <p:sldLayoutId id="2147483988" r:id="rId14"/>
    <p:sldLayoutId id="2147484006" r:id="rId15"/>
    <p:sldLayoutId id="2147484007" r:id="rId16"/>
    <p:sldLayoutId id="2147484008" r:id="rId17"/>
    <p:sldLayoutId id="2147484009" r:id="rId18"/>
    <p:sldLayoutId id="2147484055" r:id="rId19"/>
    <p:sldLayoutId id="2147484056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80" r:id="rId26"/>
    <p:sldLayoutId id="2147483978" r:id="rId27"/>
    <p:sldLayoutId id="2147483981" r:id="rId28"/>
    <p:sldLayoutId id="2147483979" r:id="rId29"/>
    <p:sldLayoutId id="2147483999" r:id="rId30"/>
    <p:sldLayoutId id="2147484000" r:id="rId31"/>
    <p:sldLayoutId id="2147484002" r:id="rId32"/>
    <p:sldLayoutId id="2147484003" r:id="rId3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87878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3" name="Text Box 77"/>
          <p:cNvSpPr txBox="1">
            <a:spLocks noChangeArrowheads="1"/>
          </p:cNvSpPr>
          <p:nvPr/>
        </p:nvSpPr>
        <p:spPr bwMode="auto">
          <a:xfrm>
            <a:off x="-1075267" y="1008066"/>
            <a:ext cx="905933" cy="549275"/>
          </a:xfrm>
          <a:prstGeom prst="rect">
            <a:avLst/>
          </a:prstGeom>
          <a:solidFill>
            <a:srgbClr val="878787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R: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G: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B: 135</a:t>
            </a:r>
          </a:p>
        </p:txBody>
      </p:sp>
      <p:sp>
        <p:nvSpPr>
          <p:cNvPr id="14414" name="Text Box 78"/>
          <p:cNvSpPr txBox="1">
            <a:spLocks noChangeArrowheads="1"/>
          </p:cNvSpPr>
          <p:nvPr/>
        </p:nvSpPr>
        <p:spPr bwMode="auto">
          <a:xfrm>
            <a:off x="-1066800" y="55070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14415" name="Text Box 79"/>
          <p:cNvSpPr txBox="1">
            <a:spLocks noChangeArrowheads="1"/>
          </p:cNvSpPr>
          <p:nvPr/>
        </p:nvSpPr>
        <p:spPr bwMode="auto">
          <a:xfrm>
            <a:off x="-1075267" y="6192841"/>
            <a:ext cx="905933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14416" name="Text Box 80"/>
          <p:cNvSpPr txBox="1">
            <a:spLocks noChangeArrowheads="1"/>
          </p:cNvSpPr>
          <p:nvPr/>
        </p:nvSpPr>
        <p:spPr bwMode="auto">
          <a:xfrm rot="-5400000">
            <a:off x="-1560825" y="63154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14417" name="Text Box 81"/>
          <p:cNvSpPr txBox="1">
            <a:spLocks noChangeArrowheads="1"/>
          </p:cNvSpPr>
          <p:nvPr/>
        </p:nvSpPr>
        <p:spPr bwMode="auto">
          <a:xfrm rot="-5400000">
            <a:off x="-1560825" y="5629684"/>
            <a:ext cx="524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18" name="Text Box 82"/>
          <p:cNvSpPr txBox="1">
            <a:spLocks noChangeArrowheads="1"/>
          </p:cNvSpPr>
          <p:nvPr/>
        </p:nvSpPr>
        <p:spPr bwMode="auto">
          <a:xfrm>
            <a:off x="-1066800" y="333378"/>
            <a:ext cx="905933" cy="549275"/>
          </a:xfrm>
          <a:prstGeom prst="rect">
            <a:avLst/>
          </a:prstGeom>
          <a:solidFill>
            <a:srgbClr val="E4032E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R: 228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G:    3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B:  46</a:t>
            </a:r>
          </a:p>
        </p:txBody>
      </p:sp>
      <p:sp>
        <p:nvSpPr>
          <p:cNvPr id="14419" name="Text Box 83"/>
          <p:cNvSpPr txBox="1">
            <a:spLocks noChangeArrowheads="1"/>
          </p:cNvSpPr>
          <p:nvPr/>
        </p:nvSpPr>
        <p:spPr bwMode="auto">
          <a:xfrm>
            <a:off x="-1473198" y="5059366"/>
            <a:ext cx="7393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4420" name="Text Box 84"/>
          <p:cNvSpPr txBox="1">
            <a:spLocks noChangeArrowheads="1"/>
          </p:cNvSpPr>
          <p:nvPr/>
        </p:nvSpPr>
        <p:spPr bwMode="auto">
          <a:xfrm>
            <a:off x="-1111250" y="3"/>
            <a:ext cx="7954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4421" name="Text Box 85"/>
          <p:cNvSpPr txBox="1">
            <a:spLocks noChangeArrowheads="1"/>
          </p:cNvSpPr>
          <p:nvPr/>
        </p:nvSpPr>
        <p:spPr bwMode="auto">
          <a:xfrm>
            <a:off x="-1062567" y="1692275"/>
            <a:ext cx="905933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4422" name="Rectangle 86"/>
          <p:cNvSpPr>
            <a:spLocks noChangeArrowheads="1"/>
          </p:cNvSpPr>
          <p:nvPr/>
        </p:nvSpPr>
        <p:spPr bwMode="auto">
          <a:xfrm>
            <a:off x="-1060451" y="2638428"/>
            <a:ext cx="905933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423" name="Rectangle 87"/>
          <p:cNvSpPr>
            <a:spLocks noChangeArrowheads="1"/>
          </p:cNvSpPr>
          <p:nvPr/>
        </p:nvSpPr>
        <p:spPr bwMode="auto">
          <a:xfrm>
            <a:off x="-1062567" y="3321053"/>
            <a:ext cx="905933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4424" name="Rectangle 88"/>
          <p:cNvSpPr>
            <a:spLocks noChangeArrowheads="1"/>
          </p:cNvSpPr>
          <p:nvPr/>
        </p:nvSpPr>
        <p:spPr bwMode="auto">
          <a:xfrm>
            <a:off x="-1062567" y="4005263"/>
            <a:ext cx="905933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4425" name="Rectangle 89"/>
          <p:cNvSpPr>
            <a:spLocks noChangeArrowheads="1"/>
          </p:cNvSpPr>
          <p:nvPr/>
        </p:nvSpPr>
        <p:spPr bwMode="auto">
          <a:xfrm>
            <a:off x="-2161117" y="2636838"/>
            <a:ext cx="905933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4426" name="Rectangle 90"/>
          <p:cNvSpPr>
            <a:spLocks noChangeArrowheads="1"/>
          </p:cNvSpPr>
          <p:nvPr/>
        </p:nvSpPr>
        <p:spPr bwMode="auto">
          <a:xfrm>
            <a:off x="-2161117" y="3321053"/>
            <a:ext cx="905933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14428" name="Text Box 92"/>
          <p:cNvSpPr txBox="1">
            <a:spLocks noChangeArrowheads="1"/>
          </p:cNvSpPr>
          <p:nvPr/>
        </p:nvSpPr>
        <p:spPr bwMode="auto">
          <a:xfrm>
            <a:off x="11480055" y="6430966"/>
            <a:ext cx="5075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>
            <a:spAutoFit/>
          </a:bodyPr>
          <a:lstStyle/>
          <a:p>
            <a:pPr algn="r" eaLnBrk="0" hangingPunct="0">
              <a:defRPr/>
            </a:pPr>
            <a:r>
              <a:rPr lang="de-DE" sz="1000" dirty="0">
                <a:solidFill>
                  <a:srgbClr val="000000"/>
                </a:solidFill>
              </a:rPr>
              <a:t>- </a:t>
            </a:r>
            <a:fld id="{543B4AF0-EF98-40CC-844E-8559CA5001BA}" type="slidenum">
              <a:rPr lang="de-DE" sz="1000">
                <a:solidFill>
                  <a:srgbClr val="000000"/>
                </a:solidFill>
              </a:rPr>
              <a:pPr algn="r" eaLnBrk="0" hangingPunct="0">
                <a:defRPr/>
              </a:pPr>
              <a:t>‹Nr.›</a:t>
            </a:fld>
            <a:r>
              <a:rPr lang="de-DE" sz="1000" dirty="0">
                <a:solidFill>
                  <a:srgbClr val="000000"/>
                </a:solidFill>
              </a:rPr>
              <a:t> -</a:t>
            </a:r>
          </a:p>
        </p:txBody>
      </p:sp>
      <p:sp>
        <p:nvSpPr>
          <p:cNvPr id="1041" name="Rectangle 95"/>
          <p:cNvSpPr>
            <a:spLocks noGrp="1" noChangeArrowheads="1"/>
          </p:cNvSpPr>
          <p:nvPr>
            <p:ph type="title"/>
          </p:nvPr>
        </p:nvSpPr>
        <p:spPr bwMode="auto">
          <a:xfrm>
            <a:off x="201084" y="188916"/>
            <a:ext cx="8930216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42" name="Rectangle 9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1084" y="1412875"/>
            <a:ext cx="1175173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434" name="Text Box 98"/>
          <p:cNvSpPr txBox="1">
            <a:spLocks noChangeArrowheads="1"/>
          </p:cNvSpPr>
          <p:nvPr/>
        </p:nvSpPr>
        <p:spPr bwMode="auto">
          <a:xfrm>
            <a:off x="3363522" y="6356351"/>
            <a:ext cx="54649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78787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4032E"/>
                </a:solidFill>
              </a:rPr>
              <a:t>www.niedersachsen-aviation.de</a:t>
            </a:r>
          </a:p>
        </p:txBody>
      </p:sp>
      <p:sp>
        <p:nvSpPr>
          <p:cNvPr id="14440" name="Line 104"/>
          <p:cNvSpPr>
            <a:spLocks noChangeShapeType="1"/>
          </p:cNvSpPr>
          <p:nvPr/>
        </p:nvSpPr>
        <p:spPr bwMode="auto">
          <a:xfrm>
            <a:off x="0" y="6237288"/>
            <a:ext cx="12192000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956" y="396536"/>
            <a:ext cx="2499360" cy="4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6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0003C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5763" y="2024009"/>
            <a:ext cx="11260477" cy="422606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-2802217" y="5942301"/>
            <a:ext cx="6668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000" b="1" dirty="0">
                <a:solidFill>
                  <a:srgbClr val="000000"/>
                </a:solidFill>
                <a:cs typeface="Arial" pitchFamily="34" charset="0"/>
              </a:rPr>
              <a:t>Schriftart:</a:t>
            </a:r>
            <a:br>
              <a:rPr lang="de-DE" sz="1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de-DE" sz="1000" b="1" dirty="0">
                <a:solidFill>
                  <a:srgbClr val="000000"/>
                </a:solidFill>
                <a:cs typeface="Arial" pitchFamily="34" charset="0"/>
              </a:rPr>
              <a:t>Open Sans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-2892884" y="1123237"/>
            <a:ext cx="28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Rot: R 228 G 3 B 46</a:t>
            </a:r>
          </a:p>
          <a:p>
            <a:r>
              <a:rPr lang="de-DE" sz="120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Rot/d:</a:t>
            </a:r>
            <a:r>
              <a:rPr lang="de-DE" sz="1200" baseline="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 174 G 14 B 22</a:t>
            </a:r>
            <a:endParaRPr lang="de-DE" sz="1200" dirty="0">
              <a:solidFill>
                <a:srgbClr val="E4032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1200" dirty="0">
                <a:solidFill>
                  <a:srgbClr val="006D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Blau: R 65 G 138 B 168</a:t>
            </a:r>
          </a:p>
          <a:p>
            <a:r>
              <a:rPr lang="de-DE" sz="12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TEXT: R 60 G 60 B 59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Subtext: R 87 G 86 B 86</a:t>
            </a:r>
          </a:p>
          <a:p>
            <a:endParaRPr lang="de-DE" sz="1200" dirty="0">
              <a:solidFill>
                <a:srgbClr val="3C3C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hteck 22"/>
          <p:cNvSpPr/>
          <p:nvPr userDrawn="1"/>
        </p:nvSpPr>
        <p:spPr>
          <a:xfrm>
            <a:off x="-2802217" y="2220520"/>
            <a:ext cx="2089373" cy="350174"/>
          </a:xfrm>
          <a:prstGeom prst="rect">
            <a:avLst/>
          </a:prstGeom>
          <a:solidFill>
            <a:srgbClr val="418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Blau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-2802217" y="2702057"/>
            <a:ext cx="2089373" cy="350174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</a:t>
            </a:r>
          </a:p>
        </p:txBody>
      </p:sp>
      <p:sp>
        <p:nvSpPr>
          <p:cNvPr id="26" name="Rubrik 3"/>
          <p:cNvSpPr/>
          <p:nvPr userDrawn="1"/>
        </p:nvSpPr>
        <p:spPr>
          <a:xfrm>
            <a:off x="-2802217" y="3240184"/>
            <a:ext cx="2089373" cy="350174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</a:t>
            </a:r>
          </a:p>
        </p:txBody>
      </p:sp>
      <p:sp>
        <p:nvSpPr>
          <p:cNvPr id="27" name="Rubrik 4"/>
          <p:cNvSpPr/>
          <p:nvPr userDrawn="1"/>
        </p:nvSpPr>
        <p:spPr>
          <a:xfrm>
            <a:off x="-2802217" y="3769218"/>
            <a:ext cx="2089373" cy="350174"/>
          </a:xfrm>
          <a:prstGeom prst="rect">
            <a:avLst/>
          </a:prstGeom>
          <a:solidFill>
            <a:srgbClr val="57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</a:t>
            </a:r>
          </a:p>
        </p:txBody>
      </p:sp>
      <p:sp>
        <p:nvSpPr>
          <p:cNvPr id="28" name="Rubrik 4"/>
          <p:cNvSpPr/>
          <p:nvPr userDrawn="1"/>
        </p:nvSpPr>
        <p:spPr>
          <a:xfrm>
            <a:off x="-2802217" y="4264686"/>
            <a:ext cx="2089373" cy="350174"/>
          </a:xfrm>
          <a:prstGeom prst="rect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 Text</a:t>
            </a:r>
          </a:p>
        </p:txBody>
      </p:sp>
      <p:sp>
        <p:nvSpPr>
          <p:cNvPr id="17" name="Rubrik 4"/>
          <p:cNvSpPr/>
          <p:nvPr userDrawn="1"/>
        </p:nvSpPr>
        <p:spPr>
          <a:xfrm>
            <a:off x="-2802217" y="4733592"/>
            <a:ext cx="2089373" cy="350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 1</a:t>
            </a:r>
          </a:p>
        </p:txBody>
      </p:sp>
    </p:spTree>
    <p:extLst>
      <p:ext uri="{BB962C8B-B14F-4D97-AF65-F5344CB8AC3E}">
        <p14:creationId xmlns:p14="http://schemas.microsoft.com/office/powerpoint/2010/main" val="341189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  <p:sldLayoutId id="2147484053" r:id="rId28"/>
    <p:sldLayoutId id="2147484054" r:id="rId2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87878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83598" y="3250576"/>
            <a:ext cx="8414535" cy="868626"/>
          </a:xfr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de-DE" sz="3600" dirty="0"/>
              <a:t>SITZUNG DES LENKUNGSKREISES DER LANDESINITIATIVE</a:t>
            </a:r>
            <a:br>
              <a:rPr lang="de-DE" sz="3600" dirty="0"/>
            </a:br>
            <a:r>
              <a:rPr lang="de-DE" sz="3600" dirty="0"/>
              <a:t>NIEDERSACHSEN AVIATION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subTitle" idx="1"/>
          </p:nvPr>
        </p:nvSpPr>
        <p:spPr>
          <a:xfrm>
            <a:off x="1883598" y="4511518"/>
            <a:ext cx="8424809" cy="638176"/>
          </a:xfrm>
        </p:spPr>
        <p:txBody>
          <a:bodyPr anchor="ctr" anchorCtr="0"/>
          <a:lstStyle/>
          <a:p>
            <a:r>
              <a:rPr lang="en-US" dirty="0" err="1">
                <a:solidFill>
                  <a:srgbClr val="E4032E"/>
                </a:solidFill>
              </a:rPr>
              <a:t>als</a:t>
            </a:r>
            <a:r>
              <a:rPr lang="en-US" dirty="0">
                <a:solidFill>
                  <a:srgbClr val="E4032E"/>
                </a:solidFill>
              </a:rPr>
              <a:t> </a:t>
            </a:r>
            <a:r>
              <a:rPr lang="en-US" dirty="0" err="1">
                <a:solidFill>
                  <a:srgbClr val="E4032E"/>
                </a:solidFill>
              </a:rPr>
              <a:t>Videokonferenz</a:t>
            </a:r>
            <a:r>
              <a:rPr lang="en-US" dirty="0">
                <a:solidFill>
                  <a:srgbClr val="E4032E"/>
                </a:solidFill>
              </a:rPr>
              <a:t> am 06. Mai 2021</a:t>
            </a:r>
            <a:endParaRPr lang="de-DE" dirty="0">
              <a:solidFill>
                <a:srgbClr val="E4032E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</p:spPr>
        <p:txBody>
          <a:bodyPr/>
          <a:lstStyle/>
          <a:p>
            <a:fld id="{3A9253A1-CA4F-44CB-8660-FDE81B661CA4}" type="datetime1">
              <a:rPr lang="de-DE" smtClean="0">
                <a:solidFill>
                  <a:srgbClr val="3C3C3B"/>
                </a:solidFill>
              </a:rPr>
              <a:t>28.09.2021</a:t>
            </a:fld>
            <a:endParaRPr lang="de-DE" dirty="0">
              <a:solidFill>
                <a:srgbClr val="3C3C3B"/>
              </a:solidFill>
            </a:endParaRPr>
          </a:p>
        </p:txBody>
      </p:sp>
      <p:sp>
        <p:nvSpPr>
          <p:cNvPr id="7" name="Foliennummernplatzhalter 1"/>
          <p:cNvSpPr txBox="1">
            <a:spLocks/>
          </p:cNvSpPr>
          <p:nvPr/>
        </p:nvSpPr>
        <p:spPr>
          <a:xfrm>
            <a:off x="10876907" y="6405347"/>
            <a:ext cx="849332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10C56E4D-B491-49D1-90FB-B15C6888BB7A}" type="slidenum">
              <a:rPr lang="de-DE" smtClean="0">
                <a:solidFill>
                  <a:srgbClr val="3C3C3B"/>
                </a:solidFill>
              </a:rPr>
              <a:pPr/>
              <a:t>1</a:t>
            </a:fld>
            <a:endParaRPr lang="de-DE">
              <a:solidFill>
                <a:srgbClr val="3C3C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4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A71B64-51C8-4055-81A3-9E6C5371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24265-BAED-477D-BDD9-ED462DBB6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E086FA-4F4A-48E6-A455-99B8EF71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1987-AE5D-4FEC-A9E7-2C6E2A0FEA10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11721F-FEB8-4996-B367-7DBD944B7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B5E167-D02A-46C5-AD3B-E2D0639F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9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92574"/>
              </p:ext>
            </p:extLst>
          </p:nvPr>
        </p:nvGraphicFramePr>
        <p:xfrm>
          <a:off x="1197864" y="987552"/>
          <a:ext cx="9537192" cy="530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150" dirty="0"/>
              <a:t>AGENDA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>
                <a:solidFill>
                  <a:srgbClr val="3C3C3B"/>
                </a:solidFill>
              </a:rPr>
              <a:t>2</a:t>
            </a:fld>
            <a:endParaRPr lang="de-DE">
              <a:solidFill>
                <a:srgbClr val="3C3C3B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5763" y="6406378"/>
            <a:ext cx="1095725" cy="204861"/>
          </a:xfrm>
        </p:spPr>
        <p:txBody>
          <a:bodyPr/>
          <a:lstStyle/>
          <a:p>
            <a:fld id="{3A9253A1-CA4F-44CB-8660-FDE81B661CA4}" type="datetime1">
              <a:rPr lang="de-DE" smtClean="0">
                <a:solidFill>
                  <a:srgbClr val="3C3C3B"/>
                </a:solidFill>
              </a:rPr>
              <a:t>28.09.2021</a:t>
            </a:fld>
            <a:endParaRPr lang="de-DE" dirty="0">
              <a:solidFill>
                <a:srgbClr val="3C3C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8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FDBF-06D7-45AB-9E84-63549FBBD8FE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63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8E6A-4AC0-4C80-9371-B79671B88B0A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29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6280-199F-4A79-B17A-41E842E0504D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131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A2959-739A-486D-8D75-D03525BD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4A58BA-3B63-4083-A0CE-8B270BC6C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6AB96-CC03-4AFA-8E7D-8833CEB1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6280-199F-4A79-B17A-41E842E0504D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011010-DE60-4003-BC8E-AE4BC842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24B5F5-8B9F-454F-8230-358C2A7B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09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9A78-7A93-4F78-A6F4-1A9A28012BAE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48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9C46-C567-48EC-AC0A-DFC5BF746A03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55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151BF-77D7-4777-96D7-A2BA5817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46FD55-A2DC-4990-A926-3B1338678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B34B3D-D538-45C2-A740-C61B5161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02E2-3860-4E4E-9BC3-6A5A90B83C43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FFF941-1610-4826-A646-2C33C2770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7E27F4-6714-4BBE-8ADF-CFA32CF6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19962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002060"/>
      </a:dk2>
      <a:lt2>
        <a:srgbClr val="EEECE1"/>
      </a:lt2>
      <a:accent1>
        <a:srgbClr val="3498DB"/>
      </a:accent1>
      <a:accent2>
        <a:srgbClr val="E0003C"/>
      </a:accent2>
      <a:accent3>
        <a:srgbClr val="2077B2"/>
      </a:accent3>
      <a:accent4>
        <a:srgbClr val="124568"/>
      </a:accent4>
      <a:accent5>
        <a:srgbClr val="71B6E5"/>
      </a:accent5>
      <a:accent6>
        <a:srgbClr val="0040C0"/>
      </a:accent6>
      <a:hlink>
        <a:srgbClr val="3498DB"/>
      </a:hlink>
      <a:folHlink>
        <a:srgbClr val="2077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90202_Folienentwurf">
  <a:themeElements>
    <a:clrScheme name="Niedersachsen Aviati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DEFF"/>
      </a:accent1>
      <a:accent2>
        <a:srgbClr val="FFCE7B"/>
      </a:accent2>
      <a:accent3>
        <a:srgbClr val="D6E7F7"/>
      </a:accent3>
      <a:accent4>
        <a:srgbClr val="DECEE7"/>
      </a:accent4>
      <a:accent5>
        <a:srgbClr val="CEE794"/>
      </a:accent5>
      <a:accent6>
        <a:srgbClr val="DE004D"/>
      </a:accent6>
      <a:hlink>
        <a:srgbClr val="DE004D"/>
      </a:hlink>
      <a:folHlink>
        <a:srgbClr val="996600"/>
      </a:folHlink>
    </a:clrScheme>
    <a:fontScheme name="090202_Folienentwur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 algn="ctr">
          <a:defRPr sz="1000" dirty="0">
            <a:solidFill>
              <a:srgbClr val="808080"/>
            </a:solidFill>
          </a:defRPr>
        </a:defPPr>
      </a:lstStyle>
    </a:txDef>
  </a:objectDefaults>
  <a:extraClrSchemeLst>
    <a:extraClrScheme>
      <a:clrScheme name="090202_Folienentwur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002060"/>
      </a:dk2>
      <a:lt2>
        <a:srgbClr val="EEECE1"/>
      </a:lt2>
      <a:accent1>
        <a:srgbClr val="3498DB"/>
      </a:accent1>
      <a:accent2>
        <a:srgbClr val="E0003C"/>
      </a:accent2>
      <a:accent3>
        <a:srgbClr val="2077B2"/>
      </a:accent3>
      <a:accent4>
        <a:srgbClr val="124568"/>
      </a:accent4>
      <a:accent5>
        <a:srgbClr val="71B6E5"/>
      </a:accent5>
      <a:accent6>
        <a:srgbClr val="0040C0"/>
      </a:accent6>
      <a:hlink>
        <a:srgbClr val="3498DB"/>
      </a:hlink>
      <a:folHlink>
        <a:srgbClr val="2077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</Words>
  <Application>Microsoft Office PowerPoint</Application>
  <PresentationFormat>Breitbild</PresentationFormat>
  <Paragraphs>40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10</vt:i4>
      </vt:variant>
    </vt:vector>
  </HeadingPairs>
  <TitlesOfParts>
    <vt:vector size="19" baseType="lpstr">
      <vt:lpstr>Arial</vt:lpstr>
      <vt:lpstr>Calibri</vt:lpstr>
      <vt:lpstr>Open Sans</vt:lpstr>
      <vt:lpstr>Siemens Sans</vt:lpstr>
      <vt:lpstr>Times New Roman</vt:lpstr>
      <vt:lpstr>Wingdings</vt:lpstr>
      <vt:lpstr>Benutzerdefiniertes Design</vt:lpstr>
      <vt:lpstr>1_090202_Folienentwurf</vt:lpstr>
      <vt:lpstr>1_Benutzerdefiniertes Design</vt:lpstr>
      <vt:lpstr>SITZUNG DES LENKUNGSKREISES DER LANDESINITIATIVE NIEDERSACHSEN AVIATION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Vortreffen zum  Niedersachsen aviation – Partnership Day  04. April 2013 Broetje Technology Center Jaderberg</dc:title>
  <dc:creator>Steinkemper, Norbert</dc:creator>
  <cp:lastModifiedBy>Maria Stefanova - LNC Hannover</cp:lastModifiedBy>
  <cp:revision>763</cp:revision>
  <cp:lastPrinted>2019-09-20T08:30:52Z</cp:lastPrinted>
  <dcterms:created xsi:type="dcterms:W3CDTF">2013-04-02T12:21:11Z</dcterms:created>
  <dcterms:modified xsi:type="dcterms:W3CDTF">2021-09-28T12:27:24Z</dcterms:modified>
</cp:coreProperties>
</file>